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9" r:id="rId6"/>
    <p:sldMasterId id="214748367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12192000"/>
  <p:notesSz cx="6858000" cy="9144000"/>
  <p:embeddedFontLst>
    <p:embeddedFont>
      <p:font typeface="Roboto"/>
      <p:regular r:id="rId39"/>
      <p:bold r:id="rId40"/>
      <p:italic r:id="rId41"/>
      <p:boldItalic r:id="rId42"/>
    </p:embeddedFont>
    <p:embeddedFont>
      <p:font typeface="Poppins"/>
      <p:regular r:id="rId43"/>
      <p:bold r:id="rId44"/>
      <p:italic r:id="rId45"/>
      <p:boldItalic r:id="rId46"/>
    </p:embeddedFon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72">
          <p15:clr>
            <a:srgbClr val="A4A3A4"/>
          </p15:clr>
        </p15:guide>
        <p15:guide id="2" pos="3840">
          <p15:clr>
            <a:srgbClr val="A4A3A4"/>
          </p15:clr>
        </p15:guide>
      </p15:sldGuideLst>
    </p:ext>
    <p:ext uri="http://customooxmlschemas.google.com/">
      <go:slidesCustomData xmlns:go="http://customooxmlschemas.google.com/" r:id="rId51" roundtripDataSignature="AMtx7mh+bqx7aHGEKyTgaraJ9NE5mZxT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93C4FC-C155-4FA5-9FBA-AB729EB9CFE2}">
  <a:tblStyle styleId="{E093C4FC-C155-4FA5-9FBA-AB729EB9CFE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3860A6B-9327-407E-B488-08BCD9B8F96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b="off" i="off"/>
      <a:tcStyle>
        <a:fill>
          <a:solidFill>
            <a:srgbClr val="CBE2F5"/>
          </a:solidFill>
        </a:fill>
      </a:tcStyle>
    </a:band1H>
    <a:band2H>
      <a:tcTxStyle b="off" i="off"/>
    </a:band2H>
    <a:band1V>
      <a:tcTxStyle b="off" i="off"/>
      <a:tcStyle>
        <a:fill>
          <a:solidFill>
            <a:srgbClr val="CBE2F5"/>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7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Roboto-regular.fntdata"/><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customschemas.google.com/relationships/presentationmetadata" Target="metadata"/><Relationship Id="rId50" Type="http://schemas.openxmlformats.org/officeDocument/2006/relationships/font" Target="fonts/CenturyGothic-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www.Statsols.com/trial</a:t>
            </a:r>
            <a:endParaRPr/>
          </a:p>
        </p:txBody>
      </p:sp>
      <p:sp>
        <p:nvSpPr>
          <p:cNvPr id="198" name="Google Shape;1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fe0d44aaa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1fe0d44aa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33" name="Google Shape;33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61" name="Google Shape;3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72" name="Google Shape;372;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85" name="Google Shape;385;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None/>
            </a:pPr>
            <a:r>
              <a:t/>
            </a:r>
            <a:endParaRPr/>
          </a:p>
        </p:txBody>
      </p:sp>
      <p:sp>
        <p:nvSpPr>
          <p:cNvPr id="423" name="Google Shape;423;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6.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6.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6.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2 Style - Title and Content No Logo" showMasterSp="0">
  <p:cSld name="V2 Style - Title and Content No Logo">
    <p:spTree>
      <p:nvGrpSpPr>
        <p:cNvPr id="74" name="Shape 74"/>
        <p:cNvGrpSpPr/>
        <p:nvPr/>
      </p:nvGrpSpPr>
      <p:grpSpPr>
        <a:xfrm>
          <a:off x="0" y="0"/>
          <a:ext cx="0" cy="0"/>
          <a:chOff x="0" y="0"/>
          <a:chExt cx="0" cy="0"/>
        </a:xfrm>
      </p:grpSpPr>
      <p:pic>
        <p:nvPicPr>
          <p:cNvPr id="75" name="Google Shape;75;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Google Shape;76;p48"/>
          <p:cNvSpPr/>
          <p:nvPr/>
        </p:nvSpPr>
        <p:spPr>
          <a:xfrm>
            <a:off x="0" y="0"/>
            <a:ext cx="12192000" cy="6858000"/>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48"/>
          <p:cNvSpPr txBox="1"/>
          <p:nvPr>
            <p:ph idx="1" type="body"/>
          </p:nvPr>
        </p:nvSpPr>
        <p:spPr>
          <a:xfrm>
            <a:off x="731784" y="1978269"/>
            <a:ext cx="9720073" cy="402336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600"/>
              </a:spcBef>
              <a:spcAft>
                <a:spcPts val="0"/>
              </a:spcAft>
              <a:buSzPts val="2200"/>
              <a:buChar char="•"/>
              <a:defRPr/>
            </a:lvl1pPr>
            <a:lvl2pPr indent="-355600" lvl="1" marL="914400" algn="l">
              <a:lnSpc>
                <a:spcPct val="100000"/>
              </a:lnSpc>
              <a:spcBef>
                <a:spcPts val="400"/>
              </a:spcBef>
              <a:spcAft>
                <a:spcPts val="0"/>
              </a:spcAft>
              <a:buSzPts val="2000"/>
              <a:buChar char="•"/>
              <a:defRPr/>
            </a:lvl2pPr>
            <a:lvl3pPr indent="-342900" lvl="2" marL="1371600" algn="l">
              <a:lnSpc>
                <a:spcPct val="100000"/>
              </a:lnSpc>
              <a:spcBef>
                <a:spcPts val="400"/>
              </a:spcBef>
              <a:spcAft>
                <a:spcPts val="0"/>
              </a:spcAft>
              <a:buSzPts val="1800"/>
              <a:buChar char="•"/>
              <a:defRPr/>
            </a:lvl3pPr>
            <a:lvl4pPr indent="-330200" lvl="3" marL="1828800" algn="l">
              <a:lnSpc>
                <a:spcPct val="10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78" name="Google Shape;78;p48"/>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1" type="ftr"/>
          </p:nvPr>
        </p:nvSpPr>
        <p:spPr>
          <a:xfrm>
            <a:off x="7086600" y="6470704"/>
            <a:ext cx="3657791" cy="27432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48"/>
          <p:cNvSpPr txBox="1"/>
          <p:nvPr>
            <p:ph type="title"/>
          </p:nvPr>
        </p:nvSpPr>
        <p:spPr>
          <a:xfrm>
            <a:off x="457200" y="165728"/>
            <a:ext cx="9126415" cy="1343466"/>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SzPts val="4400"/>
              <a:buNone/>
              <a:defRPr b="1" sz="3600" cap="none">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ogo" showMasterSp="0">
  <p:cSld name="Title and Content + logo">
    <p:spTree>
      <p:nvGrpSpPr>
        <p:cNvPr id="91" name="Shape 91"/>
        <p:cNvGrpSpPr/>
        <p:nvPr/>
      </p:nvGrpSpPr>
      <p:grpSpPr>
        <a:xfrm>
          <a:off x="0" y="0"/>
          <a:ext cx="0" cy="0"/>
          <a:chOff x="0" y="0"/>
          <a:chExt cx="0" cy="0"/>
        </a:xfrm>
      </p:grpSpPr>
      <p:sp>
        <p:nvSpPr>
          <p:cNvPr id="92" name="Google Shape;92;p61"/>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61"/>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94" name="Google Shape;94;p61"/>
          <p:cNvPicPr preferRelativeResize="0"/>
          <p:nvPr/>
        </p:nvPicPr>
        <p:blipFill rotWithShape="1">
          <a:blip r:embed="rId2">
            <a:alphaModFix/>
          </a:blip>
          <a:srcRect b="0" l="0" r="0" t="0"/>
          <a:stretch/>
        </p:blipFill>
        <p:spPr>
          <a:xfrm>
            <a:off x="11227324" y="6388255"/>
            <a:ext cx="895211" cy="503556"/>
          </a:xfrm>
          <a:prstGeom prst="rect">
            <a:avLst/>
          </a:prstGeom>
          <a:noFill/>
          <a:ln>
            <a:noFill/>
          </a:ln>
        </p:spPr>
      </p:pic>
      <p:sp>
        <p:nvSpPr>
          <p:cNvPr id="95" name="Google Shape;95;p61"/>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Slide" showMasterSp="0">
  <p:cSld name="4_Section Slide">
    <p:bg>
      <p:bgPr>
        <a:blipFill>
          <a:blip r:embed="rId2">
            <a:alphaModFix/>
          </a:blip>
          <a:stretch>
            <a:fillRect/>
          </a:stretch>
        </a:blipFill>
      </p:bgPr>
    </p:bg>
    <p:spTree>
      <p:nvGrpSpPr>
        <p:cNvPr id="96" name="Shape 96"/>
        <p:cNvGrpSpPr/>
        <p:nvPr/>
      </p:nvGrpSpPr>
      <p:grpSpPr>
        <a:xfrm>
          <a:off x="0" y="0"/>
          <a:ext cx="0" cy="0"/>
          <a:chOff x="0" y="0"/>
          <a:chExt cx="0" cy="0"/>
        </a:xfrm>
      </p:grpSpPr>
      <p:pic>
        <p:nvPicPr>
          <p:cNvPr descr="A picture containing outdoor object&#10;&#10;Description automatically generated" id="97" name="Google Shape;97;p62"/>
          <p:cNvPicPr preferRelativeResize="0"/>
          <p:nvPr/>
        </p:nvPicPr>
        <p:blipFill rotWithShape="1">
          <a:blip r:embed="rId3">
            <a:alphaModFix amt="50000"/>
          </a:blip>
          <a:srcRect b="0" l="0" r="0" t="31495"/>
          <a:stretch/>
        </p:blipFill>
        <p:spPr>
          <a:xfrm rot="5400000">
            <a:off x="7866356" y="2598944"/>
            <a:ext cx="6915924" cy="1673222"/>
          </a:xfrm>
          <a:prstGeom prst="rect">
            <a:avLst/>
          </a:prstGeom>
          <a:noFill/>
          <a:ln>
            <a:noFill/>
          </a:ln>
        </p:spPr>
      </p:pic>
      <p:sp>
        <p:nvSpPr>
          <p:cNvPr id="98" name="Google Shape;98;p62"/>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2"/>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2"/>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2"/>
          <p:cNvSpPr/>
          <p:nvPr/>
        </p:nvSpPr>
        <p:spPr>
          <a:xfrm>
            <a:off x="12076590" y="-4654"/>
            <a:ext cx="115410" cy="6871532"/>
          </a:xfrm>
          <a:prstGeom prst="roundRect">
            <a:avLst>
              <a:gd fmla="val 0" name="adj"/>
            </a:avLst>
          </a:prstGeom>
          <a:solidFill>
            <a:srgbClr val="565755">
              <a:alpha val="94117"/>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102" name="Google Shape;102;p62"/>
          <p:cNvSpPr/>
          <p:nvPr/>
        </p:nvSpPr>
        <p:spPr>
          <a:xfrm>
            <a:off x="800100" y="2999130"/>
            <a:ext cx="1232886" cy="45719"/>
          </a:xfrm>
          <a:prstGeom prst="roundRect">
            <a:avLst>
              <a:gd fmla="val 50000" name="adj"/>
            </a:avLst>
          </a:prstGeom>
          <a:solidFill>
            <a:srgbClr val="545E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62"/>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3200"/>
              <a:buNone/>
              <a:defRPr b="1" sz="3200">
                <a:solidFill>
                  <a:srgbClr val="545E5C"/>
                </a:solidFill>
                <a:latin typeface="Calibri"/>
                <a:ea typeface="Calibri"/>
                <a:cs typeface="Calibri"/>
                <a:sym typeface="Calibri"/>
              </a:defRPr>
            </a:lvl1pPr>
            <a:lvl2pPr indent="-228600" lvl="1" marL="914400" algn="l">
              <a:lnSpc>
                <a:spcPct val="100000"/>
              </a:lnSpc>
              <a:spcBef>
                <a:spcPts val="400"/>
              </a:spcBef>
              <a:spcAft>
                <a:spcPts val="0"/>
              </a:spcAft>
              <a:buSzPts val="2000"/>
              <a:buNone/>
              <a:defRPr>
                <a:solidFill>
                  <a:schemeClr val="lt1"/>
                </a:solidFill>
              </a:defRPr>
            </a:lvl2pPr>
            <a:lvl3pPr indent="-342900" lvl="2" marL="1371600" algn="l">
              <a:lnSpc>
                <a:spcPct val="100000"/>
              </a:lnSpc>
              <a:spcBef>
                <a:spcPts val="400"/>
              </a:spcBef>
              <a:spcAft>
                <a:spcPts val="0"/>
              </a:spcAft>
              <a:buSzPts val="1800"/>
              <a:buChar char="•"/>
              <a:defRPr>
                <a:solidFill>
                  <a:schemeClr val="lt1"/>
                </a:solidFill>
              </a:defRPr>
            </a:lvl3pPr>
            <a:lvl4pPr indent="-330200" lvl="3" marL="1828800" algn="l">
              <a:lnSpc>
                <a:spcPct val="100000"/>
              </a:lnSpc>
              <a:spcBef>
                <a:spcPts val="300"/>
              </a:spcBef>
              <a:spcAft>
                <a:spcPts val="0"/>
              </a:spcAft>
              <a:buSzPts val="1600"/>
              <a:buChar char="•"/>
              <a:defRPr>
                <a:solidFill>
                  <a:schemeClr val="lt1"/>
                </a:solidFill>
              </a:defRPr>
            </a:lvl4pPr>
            <a:lvl5pPr indent="-330200" lvl="4" marL="2286000" algn="l">
              <a:lnSpc>
                <a:spcPct val="100000"/>
              </a:lnSpc>
              <a:spcBef>
                <a:spcPts val="300"/>
              </a:spcBef>
              <a:spcAft>
                <a:spcPts val="0"/>
              </a:spcAft>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04" name="Shape 10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66"/>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66"/>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08" name="Google Shape;108;p66"/>
          <p:cNvCxnSpPr/>
          <p:nvPr/>
        </p:nvCxnSpPr>
        <p:spPr>
          <a:xfrm>
            <a:off x="2587625" y="3124200"/>
            <a:ext cx="9604375" cy="0"/>
          </a:xfrm>
          <a:prstGeom prst="straightConnector1">
            <a:avLst/>
          </a:prstGeom>
          <a:noFill/>
          <a:ln cap="flat" cmpd="sng" w="25400">
            <a:solidFill>
              <a:schemeClr val="lt1"/>
            </a:solidFill>
            <a:prstDash val="solid"/>
            <a:miter lim="800000"/>
            <a:headEnd len="sm" w="sm" type="none"/>
            <a:tailEnd len="sm" w="sm" type="none"/>
          </a:ln>
        </p:spPr>
      </p:cxnSp>
      <p:pic>
        <p:nvPicPr>
          <p:cNvPr id="109" name="Google Shape;109;p66"/>
          <p:cNvPicPr preferRelativeResize="0"/>
          <p:nvPr/>
        </p:nvPicPr>
        <p:blipFill rotWithShape="1">
          <a:blip r:embed="rId3">
            <a:alphaModFix/>
          </a:blip>
          <a:srcRect b="0" l="0" r="0" t="0"/>
          <a:stretch/>
        </p:blipFill>
        <p:spPr>
          <a:xfrm>
            <a:off x="10790408" y="6228106"/>
            <a:ext cx="1193506" cy="433424"/>
          </a:xfrm>
          <a:prstGeom prst="rect">
            <a:avLst/>
          </a:prstGeom>
          <a:noFill/>
          <a:ln>
            <a:noFill/>
          </a:ln>
          <a:effectLst>
            <a:outerShdw blurRad="25400" sx="99000" rotWithShape="0" algn="tl" sy="99000">
              <a:srgbClr val="000000">
                <a:alpha val="13725"/>
              </a:srgbClr>
            </a:outerShdw>
          </a:effectLst>
        </p:spPr>
      </p:pic>
      <p:sp>
        <p:nvSpPr>
          <p:cNvPr id="110" name="Google Shape;110;p66"/>
          <p:cNvSpPr txBox="1"/>
          <p:nvPr/>
        </p:nvSpPr>
        <p:spPr>
          <a:xfrm>
            <a:off x="9078730" y="6285021"/>
            <a:ext cx="1799368" cy="31959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DEMONSTRATED ON </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67"/>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7"/>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ost" showMasterSp="0">
  <p:cSld name="1_Host">
    <p:spTree>
      <p:nvGrpSpPr>
        <p:cNvPr id="114" name="Shape 114"/>
        <p:cNvGrpSpPr/>
        <p:nvPr/>
      </p:nvGrpSpPr>
      <p:grpSpPr>
        <a:xfrm>
          <a:off x="0" y="0"/>
          <a:ext cx="0" cy="0"/>
          <a:chOff x="0" y="0"/>
          <a:chExt cx="0" cy="0"/>
        </a:xfrm>
      </p:grpSpPr>
      <p:sp>
        <p:nvSpPr>
          <p:cNvPr id="115" name="Google Shape;115;p68"/>
          <p:cNvSpPr/>
          <p:nvPr/>
        </p:nvSpPr>
        <p:spPr>
          <a:xfrm>
            <a:off x="8539377" y="0"/>
            <a:ext cx="1043798" cy="6860517"/>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116" name="Google Shape;116;p68"/>
          <p:cNvPicPr preferRelativeResize="0"/>
          <p:nvPr/>
        </p:nvPicPr>
        <p:blipFill rotWithShape="1">
          <a:blip r:embed="rId2">
            <a:alphaModFix/>
          </a:blip>
          <a:srcRect b="0" l="-4968" r="71340" t="0"/>
          <a:stretch/>
        </p:blipFill>
        <p:spPr>
          <a:xfrm>
            <a:off x="8091949" y="2516"/>
            <a:ext cx="4100051" cy="6863722"/>
          </a:xfrm>
          <a:prstGeom prst="rect">
            <a:avLst/>
          </a:prstGeom>
          <a:noFill/>
          <a:ln>
            <a:noFill/>
          </a:ln>
        </p:spPr>
      </p:pic>
      <p:pic>
        <p:nvPicPr>
          <p:cNvPr descr="Logo&#10;&#10;Description automatically generated" id="117" name="Google Shape;117;p68"/>
          <p:cNvPicPr preferRelativeResize="0"/>
          <p:nvPr/>
        </p:nvPicPr>
        <p:blipFill rotWithShape="1">
          <a:blip r:embed="rId3">
            <a:alphaModFix/>
          </a:blip>
          <a:srcRect b="0" l="0" r="0" t="0"/>
          <a:stretch/>
        </p:blipFill>
        <p:spPr>
          <a:xfrm>
            <a:off x="9704676" y="6131513"/>
            <a:ext cx="1547871" cy="531521"/>
          </a:xfrm>
          <a:prstGeom prst="rect">
            <a:avLst/>
          </a:prstGeom>
          <a:noFill/>
          <a:ln>
            <a:noFill/>
          </a:ln>
        </p:spPr>
      </p:pic>
      <p:sp>
        <p:nvSpPr>
          <p:cNvPr id="118" name="Google Shape;118;p68"/>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68"/>
          <p:cNvSpPr txBox="1"/>
          <p:nvPr/>
        </p:nvSpPr>
        <p:spPr>
          <a:xfrm>
            <a:off x="8390314" y="1897141"/>
            <a:ext cx="4030664" cy="18017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000000"/>
              </a:buClr>
              <a:buSzPts val="4800"/>
              <a:buFont typeface="Arial"/>
              <a:buNone/>
            </a:pPr>
            <a:r>
              <a:rPr b="1" i="0" lang="en-US" sz="4800" u="none" cap="none" strike="noStrike">
                <a:solidFill>
                  <a:schemeClr val="lt1"/>
                </a:solidFill>
                <a:latin typeface="Calibri"/>
                <a:ea typeface="Calibri"/>
                <a:cs typeface="Calibri"/>
                <a:sym typeface="Calibri"/>
              </a:rPr>
              <a:t>Webinar</a:t>
            </a:r>
            <a:endParaRPr/>
          </a:p>
          <a:p>
            <a:pPr indent="0" lvl="0" marL="0" marR="0" rtl="0" algn="ctr">
              <a:lnSpc>
                <a:spcPct val="90000"/>
              </a:lnSpc>
              <a:spcBef>
                <a:spcPts val="0"/>
              </a:spcBef>
              <a:spcAft>
                <a:spcPts val="0"/>
              </a:spcAft>
              <a:buClr>
                <a:srgbClr val="000000"/>
              </a:buClr>
              <a:buSzPts val="4800"/>
              <a:buFont typeface="Arial"/>
              <a:buNone/>
            </a:pPr>
            <a:r>
              <a:rPr b="1" i="0" lang="en-US" sz="4800" u="none" cap="none" strike="noStrike">
                <a:solidFill>
                  <a:schemeClr val="lt1"/>
                </a:solidFill>
                <a:latin typeface="Calibri"/>
                <a:ea typeface="Calibri"/>
                <a:cs typeface="Calibri"/>
                <a:sym typeface="Calibri"/>
              </a:rPr>
              <a:t>Host</a:t>
            </a:r>
            <a:endParaRPr/>
          </a:p>
        </p:txBody>
      </p:sp>
      <p:pic>
        <p:nvPicPr>
          <p:cNvPr id="120" name="Google Shape;120;p68"/>
          <p:cNvPicPr preferRelativeResize="0"/>
          <p:nvPr/>
        </p:nvPicPr>
        <p:blipFill rotWithShape="1">
          <a:blip r:embed="rId4">
            <a:alphaModFix/>
          </a:blip>
          <a:srcRect b="-459" l="0" r="8257" t="1"/>
          <a:stretch/>
        </p:blipFill>
        <p:spPr>
          <a:xfrm>
            <a:off x="6226007" y="2722863"/>
            <a:ext cx="2313370" cy="75158"/>
          </a:xfrm>
          <a:prstGeom prst="rect">
            <a:avLst/>
          </a:prstGeom>
          <a:noFill/>
          <a:ln>
            <a:noFill/>
          </a:ln>
        </p:spPr>
      </p:pic>
      <p:pic>
        <p:nvPicPr>
          <p:cNvPr id="121" name="Google Shape;121;p68"/>
          <p:cNvPicPr preferRelativeResize="0"/>
          <p:nvPr/>
        </p:nvPicPr>
        <p:blipFill rotWithShape="1">
          <a:blip r:embed="rId4">
            <a:alphaModFix/>
          </a:blip>
          <a:srcRect b="-459" l="0" r="1569" t="3"/>
          <a:stretch/>
        </p:blipFill>
        <p:spPr>
          <a:xfrm rot="10800000">
            <a:off x="0" y="2722862"/>
            <a:ext cx="2481978" cy="751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122" name="Shape 122"/>
        <p:cNvGrpSpPr/>
        <p:nvPr/>
      </p:nvGrpSpPr>
      <p:grpSpPr>
        <a:xfrm>
          <a:off x="0" y="0"/>
          <a:ext cx="0" cy="0"/>
          <a:chOff x="0" y="0"/>
          <a:chExt cx="0" cy="0"/>
        </a:xfrm>
      </p:grpSpPr>
      <p:sp>
        <p:nvSpPr>
          <p:cNvPr id="123" name="Google Shape;123;p69"/>
          <p:cNvSpPr/>
          <p:nvPr/>
        </p:nvSpPr>
        <p:spPr>
          <a:xfrm>
            <a:off x="2580662" y="-10756"/>
            <a:ext cx="1043798" cy="6868756"/>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124" name="Google Shape;124;p69"/>
          <p:cNvPicPr preferRelativeResize="0"/>
          <p:nvPr/>
        </p:nvPicPr>
        <p:blipFill rotWithShape="1">
          <a:blip r:embed="rId2">
            <a:alphaModFix/>
          </a:blip>
          <a:srcRect b="0" l="-4968" r="71340" t="0"/>
          <a:stretch/>
        </p:blipFill>
        <p:spPr>
          <a:xfrm>
            <a:off x="-607551" y="-5721"/>
            <a:ext cx="4100051" cy="6863721"/>
          </a:xfrm>
          <a:prstGeom prst="rect">
            <a:avLst/>
          </a:prstGeom>
          <a:noFill/>
          <a:ln>
            <a:noFill/>
          </a:ln>
        </p:spPr>
      </p:pic>
      <p:sp>
        <p:nvSpPr>
          <p:cNvPr id="125" name="Google Shape;125;p69"/>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9"/>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9"/>
          <p:cNvSpPr txBox="1"/>
          <p:nvPr>
            <p:ph type="title"/>
          </p:nvPr>
        </p:nvSpPr>
        <p:spPr>
          <a:xfrm>
            <a:off x="520575" y="2859420"/>
            <a:ext cx="2603625"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69"/>
          <p:cNvSpPr txBox="1"/>
          <p:nvPr>
            <p:ph idx="1" type="body"/>
          </p:nvPr>
        </p:nvSpPr>
        <p:spPr>
          <a:xfrm>
            <a:off x="5369142" y="1355651"/>
            <a:ext cx="5645089" cy="4953074"/>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600"/>
              </a:spcBef>
              <a:spcAft>
                <a:spcPts val="0"/>
              </a:spcAft>
              <a:buSzPts val="3200"/>
              <a:buChar char="•"/>
              <a:defRPr sz="3200"/>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29" name="Google Shape;129;p69"/>
          <p:cNvPicPr preferRelativeResize="0"/>
          <p:nvPr/>
        </p:nvPicPr>
        <p:blipFill rotWithShape="1">
          <a:blip r:embed="rId3">
            <a:alphaModFix/>
          </a:blip>
          <a:srcRect b="0" l="0" r="0" t="0"/>
          <a:stretch/>
        </p:blipFill>
        <p:spPr>
          <a:xfrm>
            <a:off x="11227324" y="6388255"/>
            <a:ext cx="895211" cy="50355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no logo" showMasterSp="0">
  <p:cSld name="Title content no logo">
    <p:spTree>
      <p:nvGrpSpPr>
        <p:cNvPr id="130" name="Shape 130"/>
        <p:cNvGrpSpPr/>
        <p:nvPr/>
      </p:nvGrpSpPr>
      <p:grpSpPr>
        <a:xfrm>
          <a:off x="0" y="0"/>
          <a:ext cx="0" cy="0"/>
          <a:chOff x="0" y="0"/>
          <a:chExt cx="0" cy="0"/>
        </a:xfrm>
      </p:grpSpPr>
      <p:sp>
        <p:nvSpPr>
          <p:cNvPr id="131" name="Google Shape;131;p70"/>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70"/>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3" name="Google Shape;133;p70"/>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Slide" showMasterSp="0">
  <p:cSld name="3_Section Slide">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descr="A picture containing outdoor object&#10;&#10;Description automatically generated" id="135" name="Google Shape;135;p71"/>
          <p:cNvPicPr preferRelativeResize="0"/>
          <p:nvPr/>
        </p:nvPicPr>
        <p:blipFill rotWithShape="1">
          <a:blip r:embed="rId3">
            <a:alphaModFix amt="50000"/>
          </a:blip>
          <a:srcRect b="0" l="0" r="0" t="31495"/>
          <a:stretch/>
        </p:blipFill>
        <p:spPr>
          <a:xfrm rot="5400000">
            <a:off x="7866356" y="2598944"/>
            <a:ext cx="6915924" cy="1673222"/>
          </a:xfrm>
          <a:prstGeom prst="rect">
            <a:avLst/>
          </a:prstGeom>
          <a:noFill/>
          <a:ln>
            <a:noFill/>
          </a:ln>
        </p:spPr>
      </p:pic>
      <p:sp>
        <p:nvSpPr>
          <p:cNvPr id="136" name="Google Shape;136;p71"/>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71"/>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1"/>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71"/>
          <p:cNvSpPr/>
          <p:nvPr/>
        </p:nvSpPr>
        <p:spPr>
          <a:xfrm>
            <a:off x="12076590" y="-4654"/>
            <a:ext cx="115410" cy="6871532"/>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140" name="Google Shape;140;p71"/>
          <p:cNvSpPr/>
          <p:nvPr/>
        </p:nvSpPr>
        <p:spPr>
          <a:xfrm>
            <a:off x="800100" y="2999130"/>
            <a:ext cx="1232886" cy="45719"/>
          </a:xfrm>
          <a:prstGeom prst="roundRect">
            <a:avLst>
              <a:gd fmla="val 50000" name="adj"/>
            </a:avLst>
          </a:prstGeom>
          <a:solidFill>
            <a:srgbClr val="545E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 name="Google Shape;141;p71"/>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3200"/>
              <a:buNone/>
              <a:defRPr b="1" sz="3200">
                <a:solidFill>
                  <a:srgbClr val="545E5C"/>
                </a:solidFill>
                <a:latin typeface="Calibri"/>
                <a:ea typeface="Calibri"/>
                <a:cs typeface="Calibri"/>
                <a:sym typeface="Calibri"/>
              </a:defRPr>
            </a:lvl1pPr>
            <a:lvl2pPr indent="-228600" lvl="1" marL="914400" algn="l">
              <a:lnSpc>
                <a:spcPct val="100000"/>
              </a:lnSpc>
              <a:spcBef>
                <a:spcPts val="400"/>
              </a:spcBef>
              <a:spcAft>
                <a:spcPts val="0"/>
              </a:spcAft>
              <a:buSzPts val="2000"/>
              <a:buNone/>
              <a:defRPr>
                <a:solidFill>
                  <a:schemeClr val="lt1"/>
                </a:solidFill>
              </a:defRPr>
            </a:lvl2pPr>
            <a:lvl3pPr indent="-342900" lvl="2" marL="1371600" algn="l">
              <a:lnSpc>
                <a:spcPct val="100000"/>
              </a:lnSpc>
              <a:spcBef>
                <a:spcPts val="400"/>
              </a:spcBef>
              <a:spcAft>
                <a:spcPts val="0"/>
              </a:spcAft>
              <a:buSzPts val="1800"/>
              <a:buChar char="•"/>
              <a:defRPr>
                <a:solidFill>
                  <a:schemeClr val="lt1"/>
                </a:solidFill>
              </a:defRPr>
            </a:lvl3pPr>
            <a:lvl4pPr indent="-330200" lvl="3" marL="1828800" algn="l">
              <a:lnSpc>
                <a:spcPct val="100000"/>
              </a:lnSpc>
              <a:spcBef>
                <a:spcPts val="300"/>
              </a:spcBef>
              <a:spcAft>
                <a:spcPts val="0"/>
              </a:spcAft>
              <a:buSzPts val="1600"/>
              <a:buChar char="•"/>
              <a:defRPr>
                <a:solidFill>
                  <a:schemeClr val="lt1"/>
                </a:solidFill>
              </a:defRPr>
            </a:lvl4pPr>
            <a:lvl5pPr indent="-330200" lvl="4" marL="2286000" algn="l">
              <a:lnSpc>
                <a:spcPct val="100000"/>
              </a:lnSpc>
              <a:spcBef>
                <a:spcPts val="300"/>
              </a:spcBef>
              <a:spcAft>
                <a:spcPts val="0"/>
              </a:spcAft>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ost" showMasterSp="0">
  <p:cSld name="1_Host">
    <p:spTree>
      <p:nvGrpSpPr>
        <p:cNvPr id="18" name="Shape 18"/>
        <p:cNvGrpSpPr/>
        <p:nvPr/>
      </p:nvGrpSpPr>
      <p:grpSpPr>
        <a:xfrm>
          <a:off x="0" y="0"/>
          <a:ext cx="0" cy="0"/>
          <a:chOff x="0" y="0"/>
          <a:chExt cx="0" cy="0"/>
        </a:xfrm>
      </p:grpSpPr>
      <p:sp>
        <p:nvSpPr>
          <p:cNvPr id="19" name="Google Shape;19;p39"/>
          <p:cNvSpPr/>
          <p:nvPr/>
        </p:nvSpPr>
        <p:spPr>
          <a:xfrm>
            <a:off x="8539377" y="0"/>
            <a:ext cx="1043798" cy="6860517"/>
          </a:xfrm>
          <a:prstGeom prst="roundRect">
            <a:avLst>
              <a:gd fmla="val 0" name="adj"/>
            </a:avLst>
          </a:prstGeom>
          <a:solidFill>
            <a:srgbClr val="565755">
              <a:alpha val="94117"/>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20" name="Google Shape;20;p39"/>
          <p:cNvPicPr preferRelativeResize="0"/>
          <p:nvPr/>
        </p:nvPicPr>
        <p:blipFill rotWithShape="1">
          <a:blip r:embed="rId2">
            <a:alphaModFix/>
          </a:blip>
          <a:srcRect b="0" l="-4968" r="71340" t="0"/>
          <a:stretch/>
        </p:blipFill>
        <p:spPr>
          <a:xfrm>
            <a:off x="8091949" y="2516"/>
            <a:ext cx="4100051" cy="6863722"/>
          </a:xfrm>
          <a:prstGeom prst="rect">
            <a:avLst/>
          </a:prstGeom>
          <a:noFill/>
          <a:ln>
            <a:noFill/>
          </a:ln>
        </p:spPr>
      </p:pic>
      <p:pic>
        <p:nvPicPr>
          <p:cNvPr descr="Logo&#10;&#10;Description automatically generated" id="21" name="Google Shape;21;p39"/>
          <p:cNvPicPr preferRelativeResize="0"/>
          <p:nvPr/>
        </p:nvPicPr>
        <p:blipFill rotWithShape="1">
          <a:blip r:embed="rId3">
            <a:alphaModFix/>
          </a:blip>
          <a:srcRect b="0" l="0" r="0" t="0"/>
          <a:stretch/>
        </p:blipFill>
        <p:spPr>
          <a:xfrm>
            <a:off x="9704676" y="6131513"/>
            <a:ext cx="1547871" cy="531521"/>
          </a:xfrm>
          <a:prstGeom prst="rect">
            <a:avLst/>
          </a:prstGeom>
          <a:noFill/>
          <a:ln>
            <a:noFill/>
          </a:ln>
        </p:spPr>
      </p:pic>
      <p:sp>
        <p:nvSpPr>
          <p:cNvPr id="22" name="Google Shape;22;p39"/>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9"/>
          <p:cNvSpPr txBox="1"/>
          <p:nvPr/>
        </p:nvSpPr>
        <p:spPr>
          <a:xfrm>
            <a:off x="8390314" y="1897141"/>
            <a:ext cx="4030664" cy="18017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Webinar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Host</a:t>
            </a:r>
            <a:endParaRPr b="0" i="0" sz="1400" u="none" cap="none" strike="noStrike">
              <a:solidFill>
                <a:srgbClr val="000000"/>
              </a:solidFill>
              <a:latin typeface="Arial"/>
              <a:ea typeface="Arial"/>
              <a:cs typeface="Arial"/>
              <a:sym typeface="Arial"/>
            </a:endParaRPr>
          </a:p>
        </p:txBody>
      </p:sp>
      <p:pic>
        <p:nvPicPr>
          <p:cNvPr id="24" name="Google Shape;24;p39"/>
          <p:cNvPicPr preferRelativeResize="0"/>
          <p:nvPr/>
        </p:nvPicPr>
        <p:blipFill rotWithShape="1">
          <a:blip r:embed="rId4">
            <a:alphaModFix/>
          </a:blip>
          <a:srcRect b="-459" l="0" r="8257" t="1"/>
          <a:stretch/>
        </p:blipFill>
        <p:spPr>
          <a:xfrm>
            <a:off x="6226007" y="2722863"/>
            <a:ext cx="2313370" cy="75158"/>
          </a:xfrm>
          <a:prstGeom prst="rect">
            <a:avLst/>
          </a:prstGeom>
          <a:noFill/>
          <a:ln>
            <a:noFill/>
          </a:ln>
        </p:spPr>
      </p:pic>
      <p:pic>
        <p:nvPicPr>
          <p:cNvPr id="25" name="Google Shape;25;p39"/>
          <p:cNvPicPr preferRelativeResize="0"/>
          <p:nvPr/>
        </p:nvPicPr>
        <p:blipFill rotWithShape="1">
          <a:blip r:embed="rId4">
            <a:alphaModFix/>
          </a:blip>
          <a:srcRect b="-459" l="0" r="1569" t="3"/>
          <a:stretch/>
        </p:blipFill>
        <p:spPr>
          <a:xfrm rot="10800000">
            <a:off x="0" y="2722862"/>
            <a:ext cx="2481978" cy="751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142" name="Shape 14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65"/>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65"/>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54" name="Google Shape;154;p65"/>
          <p:cNvCxnSpPr/>
          <p:nvPr/>
        </p:nvCxnSpPr>
        <p:spPr>
          <a:xfrm>
            <a:off x="2587625" y="3124200"/>
            <a:ext cx="9604375" cy="0"/>
          </a:xfrm>
          <a:prstGeom prst="straightConnector1">
            <a:avLst/>
          </a:prstGeom>
          <a:noFill/>
          <a:ln cap="flat" cmpd="sng" w="25400">
            <a:solidFill>
              <a:schemeClr val="lt1"/>
            </a:solidFill>
            <a:prstDash val="solid"/>
            <a:miter lim="800000"/>
            <a:headEnd len="sm" w="sm" type="none"/>
            <a:tailEnd len="sm" w="sm" type="none"/>
          </a:ln>
        </p:spPr>
      </p:cxnSp>
      <p:pic>
        <p:nvPicPr>
          <p:cNvPr id="155" name="Google Shape;155;p65"/>
          <p:cNvPicPr preferRelativeResize="0"/>
          <p:nvPr/>
        </p:nvPicPr>
        <p:blipFill rotWithShape="1">
          <a:blip r:embed="rId3">
            <a:alphaModFix/>
          </a:blip>
          <a:srcRect b="0" l="0" r="0" t="0"/>
          <a:stretch/>
        </p:blipFill>
        <p:spPr>
          <a:xfrm>
            <a:off x="10790408" y="6228106"/>
            <a:ext cx="1193506" cy="433424"/>
          </a:xfrm>
          <a:prstGeom prst="rect">
            <a:avLst/>
          </a:prstGeom>
          <a:noFill/>
          <a:ln>
            <a:noFill/>
          </a:ln>
          <a:effectLst>
            <a:outerShdw blurRad="25400" sx="99000" rotWithShape="0" algn="tl" sy="99000">
              <a:srgbClr val="000000">
                <a:alpha val="13725"/>
              </a:srgbClr>
            </a:outerShdw>
          </a:effectLst>
        </p:spPr>
      </p:pic>
      <p:sp>
        <p:nvSpPr>
          <p:cNvPr id="156" name="Google Shape;156;p65"/>
          <p:cNvSpPr txBox="1"/>
          <p:nvPr/>
        </p:nvSpPr>
        <p:spPr>
          <a:xfrm>
            <a:off x="9078730" y="6285021"/>
            <a:ext cx="1799368" cy="31959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DEMONSTRATED ON </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73"/>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73"/>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ost" showMasterSp="0">
  <p:cSld name="1_Host">
    <p:spTree>
      <p:nvGrpSpPr>
        <p:cNvPr id="160" name="Shape 160"/>
        <p:cNvGrpSpPr/>
        <p:nvPr/>
      </p:nvGrpSpPr>
      <p:grpSpPr>
        <a:xfrm>
          <a:off x="0" y="0"/>
          <a:ext cx="0" cy="0"/>
          <a:chOff x="0" y="0"/>
          <a:chExt cx="0" cy="0"/>
        </a:xfrm>
      </p:grpSpPr>
      <p:sp>
        <p:nvSpPr>
          <p:cNvPr id="161" name="Google Shape;161;p74"/>
          <p:cNvSpPr/>
          <p:nvPr/>
        </p:nvSpPr>
        <p:spPr>
          <a:xfrm>
            <a:off x="8539377" y="0"/>
            <a:ext cx="1043798" cy="6860517"/>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162" name="Google Shape;162;p74"/>
          <p:cNvPicPr preferRelativeResize="0"/>
          <p:nvPr/>
        </p:nvPicPr>
        <p:blipFill rotWithShape="1">
          <a:blip r:embed="rId2">
            <a:alphaModFix/>
          </a:blip>
          <a:srcRect b="0" l="-4968" r="71340" t="0"/>
          <a:stretch/>
        </p:blipFill>
        <p:spPr>
          <a:xfrm>
            <a:off x="8091949" y="2516"/>
            <a:ext cx="4100051" cy="6863722"/>
          </a:xfrm>
          <a:prstGeom prst="rect">
            <a:avLst/>
          </a:prstGeom>
          <a:noFill/>
          <a:ln>
            <a:noFill/>
          </a:ln>
        </p:spPr>
      </p:pic>
      <p:pic>
        <p:nvPicPr>
          <p:cNvPr descr="Logo&#10;&#10;Description automatically generated" id="163" name="Google Shape;163;p74"/>
          <p:cNvPicPr preferRelativeResize="0"/>
          <p:nvPr/>
        </p:nvPicPr>
        <p:blipFill rotWithShape="1">
          <a:blip r:embed="rId3">
            <a:alphaModFix/>
          </a:blip>
          <a:srcRect b="0" l="0" r="0" t="0"/>
          <a:stretch/>
        </p:blipFill>
        <p:spPr>
          <a:xfrm>
            <a:off x="9704676" y="6131513"/>
            <a:ext cx="1547871" cy="531521"/>
          </a:xfrm>
          <a:prstGeom prst="rect">
            <a:avLst/>
          </a:prstGeom>
          <a:noFill/>
          <a:ln>
            <a:noFill/>
          </a:ln>
        </p:spPr>
      </p:pic>
      <p:sp>
        <p:nvSpPr>
          <p:cNvPr id="164" name="Google Shape;164;p74"/>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74"/>
          <p:cNvSpPr txBox="1"/>
          <p:nvPr/>
        </p:nvSpPr>
        <p:spPr>
          <a:xfrm>
            <a:off x="8390314" y="1897141"/>
            <a:ext cx="4030664" cy="18017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000000"/>
              </a:buClr>
              <a:buSzPts val="4800"/>
              <a:buFont typeface="Arial"/>
              <a:buNone/>
            </a:pPr>
            <a:r>
              <a:rPr b="1" i="0" lang="en-US" sz="4800" u="none" cap="none" strike="noStrike">
                <a:solidFill>
                  <a:schemeClr val="lt1"/>
                </a:solidFill>
                <a:latin typeface="Calibri"/>
                <a:ea typeface="Calibri"/>
                <a:cs typeface="Calibri"/>
                <a:sym typeface="Calibri"/>
              </a:rPr>
              <a:t>Webinar</a:t>
            </a:r>
            <a:endParaRPr/>
          </a:p>
          <a:p>
            <a:pPr indent="0" lvl="0" marL="0" marR="0" rtl="0" algn="ctr">
              <a:lnSpc>
                <a:spcPct val="90000"/>
              </a:lnSpc>
              <a:spcBef>
                <a:spcPts val="0"/>
              </a:spcBef>
              <a:spcAft>
                <a:spcPts val="0"/>
              </a:spcAft>
              <a:buClr>
                <a:srgbClr val="000000"/>
              </a:buClr>
              <a:buSzPts val="4800"/>
              <a:buFont typeface="Arial"/>
              <a:buNone/>
            </a:pPr>
            <a:r>
              <a:rPr b="1" i="0" lang="en-US" sz="4800" u="none" cap="none" strike="noStrike">
                <a:solidFill>
                  <a:schemeClr val="lt1"/>
                </a:solidFill>
                <a:latin typeface="Calibri"/>
                <a:ea typeface="Calibri"/>
                <a:cs typeface="Calibri"/>
                <a:sym typeface="Calibri"/>
              </a:rPr>
              <a:t>Host</a:t>
            </a:r>
            <a:endParaRPr/>
          </a:p>
        </p:txBody>
      </p:sp>
      <p:pic>
        <p:nvPicPr>
          <p:cNvPr id="166" name="Google Shape;166;p74"/>
          <p:cNvPicPr preferRelativeResize="0"/>
          <p:nvPr/>
        </p:nvPicPr>
        <p:blipFill rotWithShape="1">
          <a:blip r:embed="rId4">
            <a:alphaModFix/>
          </a:blip>
          <a:srcRect b="-459" l="0" r="8257" t="1"/>
          <a:stretch/>
        </p:blipFill>
        <p:spPr>
          <a:xfrm>
            <a:off x="6226007" y="2722863"/>
            <a:ext cx="2313370" cy="75158"/>
          </a:xfrm>
          <a:prstGeom prst="rect">
            <a:avLst/>
          </a:prstGeom>
          <a:noFill/>
          <a:ln>
            <a:noFill/>
          </a:ln>
        </p:spPr>
      </p:pic>
      <p:pic>
        <p:nvPicPr>
          <p:cNvPr id="167" name="Google Shape;167;p74"/>
          <p:cNvPicPr preferRelativeResize="0"/>
          <p:nvPr/>
        </p:nvPicPr>
        <p:blipFill rotWithShape="1">
          <a:blip r:embed="rId4">
            <a:alphaModFix/>
          </a:blip>
          <a:srcRect b="-459" l="0" r="1569" t="3"/>
          <a:stretch/>
        </p:blipFill>
        <p:spPr>
          <a:xfrm rot="10800000">
            <a:off x="0" y="2722862"/>
            <a:ext cx="2481978" cy="7515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168" name="Shape 168"/>
        <p:cNvGrpSpPr/>
        <p:nvPr/>
      </p:nvGrpSpPr>
      <p:grpSpPr>
        <a:xfrm>
          <a:off x="0" y="0"/>
          <a:ext cx="0" cy="0"/>
          <a:chOff x="0" y="0"/>
          <a:chExt cx="0" cy="0"/>
        </a:xfrm>
      </p:grpSpPr>
      <p:sp>
        <p:nvSpPr>
          <p:cNvPr id="169" name="Google Shape;169;p75"/>
          <p:cNvSpPr/>
          <p:nvPr/>
        </p:nvSpPr>
        <p:spPr>
          <a:xfrm>
            <a:off x="2580662" y="-10756"/>
            <a:ext cx="1043798" cy="6868756"/>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170" name="Google Shape;170;p75"/>
          <p:cNvPicPr preferRelativeResize="0"/>
          <p:nvPr/>
        </p:nvPicPr>
        <p:blipFill rotWithShape="1">
          <a:blip r:embed="rId2">
            <a:alphaModFix/>
          </a:blip>
          <a:srcRect b="0" l="-4968" r="71340" t="0"/>
          <a:stretch/>
        </p:blipFill>
        <p:spPr>
          <a:xfrm>
            <a:off x="-607551" y="-5721"/>
            <a:ext cx="4100051" cy="6863721"/>
          </a:xfrm>
          <a:prstGeom prst="rect">
            <a:avLst/>
          </a:prstGeom>
          <a:noFill/>
          <a:ln>
            <a:noFill/>
          </a:ln>
        </p:spPr>
      </p:pic>
      <p:sp>
        <p:nvSpPr>
          <p:cNvPr id="171" name="Google Shape;171;p75"/>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75"/>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75"/>
          <p:cNvSpPr txBox="1"/>
          <p:nvPr>
            <p:ph type="title"/>
          </p:nvPr>
        </p:nvSpPr>
        <p:spPr>
          <a:xfrm>
            <a:off x="520575" y="2859420"/>
            <a:ext cx="2603625"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75"/>
          <p:cNvSpPr txBox="1"/>
          <p:nvPr>
            <p:ph idx="1" type="body"/>
          </p:nvPr>
        </p:nvSpPr>
        <p:spPr>
          <a:xfrm>
            <a:off x="5369142" y="1355651"/>
            <a:ext cx="5645089" cy="4953074"/>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600"/>
              </a:spcBef>
              <a:spcAft>
                <a:spcPts val="0"/>
              </a:spcAft>
              <a:buSzPts val="3200"/>
              <a:buChar char="•"/>
              <a:defRPr sz="3200"/>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75" name="Google Shape;175;p75"/>
          <p:cNvPicPr preferRelativeResize="0"/>
          <p:nvPr/>
        </p:nvPicPr>
        <p:blipFill rotWithShape="1">
          <a:blip r:embed="rId3">
            <a:alphaModFix/>
          </a:blip>
          <a:srcRect b="0" l="0" r="0" t="0"/>
          <a:stretch/>
        </p:blipFill>
        <p:spPr>
          <a:xfrm>
            <a:off x="11227324" y="6388255"/>
            <a:ext cx="895211" cy="50355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ogo" showMasterSp="0">
  <p:cSld name="Title and Content + logo">
    <p:spTree>
      <p:nvGrpSpPr>
        <p:cNvPr id="176" name="Shape 176"/>
        <p:cNvGrpSpPr/>
        <p:nvPr/>
      </p:nvGrpSpPr>
      <p:grpSpPr>
        <a:xfrm>
          <a:off x="0" y="0"/>
          <a:ext cx="0" cy="0"/>
          <a:chOff x="0" y="0"/>
          <a:chExt cx="0" cy="0"/>
        </a:xfrm>
      </p:grpSpPr>
      <p:sp>
        <p:nvSpPr>
          <p:cNvPr id="177" name="Google Shape;177;p76"/>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76"/>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179" name="Google Shape;179;p76"/>
          <p:cNvPicPr preferRelativeResize="0"/>
          <p:nvPr/>
        </p:nvPicPr>
        <p:blipFill rotWithShape="1">
          <a:blip r:embed="rId2">
            <a:alphaModFix/>
          </a:blip>
          <a:srcRect b="0" l="0" r="0" t="0"/>
          <a:stretch/>
        </p:blipFill>
        <p:spPr>
          <a:xfrm>
            <a:off x="11227324" y="6388255"/>
            <a:ext cx="895211" cy="503556"/>
          </a:xfrm>
          <a:prstGeom prst="rect">
            <a:avLst/>
          </a:prstGeom>
          <a:noFill/>
          <a:ln>
            <a:noFill/>
          </a:ln>
        </p:spPr>
      </p:pic>
      <p:sp>
        <p:nvSpPr>
          <p:cNvPr id="180" name="Google Shape;180;p76"/>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no logo" showMasterSp="0">
  <p:cSld name="Title content no logo">
    <p:spTree>
      <p:nvGrpSpPr>
        <p:cNvPr id="181" name="Shape 181"/>
        <p:cNvGrpSpPr/>
        <p:nvPr/>
      </p:nvGrpSpPr>
      <p:grpSpPr>
        <a:xfrm>
          <a:off x="0" y="0"/>
          <a:ext cx="0" cy="0"/>
          <a:chOff x="0" y="0"/>
          <a:chExt cx="0" cy="0"/>
        </a:xfrm>
      </p:grpSpPr>
      <p:sp>
        <p:nvSpPr>
          <p:cNvPr id="182" name="Google Shape;182;p7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77"/>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77"/>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Slide" showMasterSp="0">
  <p:cSld name="3_Section Slide">
    <p:bg>
      <p:bgPr>
        <a:blipFill>
          <a:blip r:embed="rId2">
            <a:alphaModFix/>
          </a:blip>
          <a:stretch>
            <a:fillRect/>
          </a:stretch>
        </a:blipFill>
      </p:bgPr>
    </p:bg>
    <p:spTree>
      <p:nvGrpSpPr>
        <p:cNvPr id="185" name="Shape 185"/>
        <p:cNvGrpSpPr/>
        <p:nvPr/>
      </p:nvGrpSpPr>
      <p:grpSpPr>
        <a:xfrm>
          <a:off x="0" y="0"/>
          <a:ext cx="0" cy="0"/>
          <a:chOff x="0" y="0"/>
          <a:chExt cx="0" cy="0"/>
        </a:xfrm>
      </p:grpSpPr>
      <p:pic>
        <p:nvPicPr>
          <p:cNvPr descr="A picture containing outdoor object&#10;&#10;Description automatically generated" id="186" name="Google Shape;186;p78"/>
          <p:cNvPicPr preferRelativeResize="0"/>
          <p:nvPr/>
        </p:nvPicPr>
        <p:blipFill rotWithShape="1">
          <a:blip r:embed="rId3">
            <a:alphaModFix amt="50000"/>
          </a:blip>
          <a:srcRect b="0" l="0" r="0" t="31495"/>
          <a:stretch/>
        </p:blipFill>
        <p:spPr>
          <a:xfrm rot="5400000">
            <a:off x="7866356" y="2598944"/>
            <a:ext cx="6915924" cy="1673222"/>
          </a:xfrm>
          <a:prstGeom prst="rect">
            <a:avLst/>
          </a:prstGeom>
          <a:noFill/>
          <a:ln>
            <a:noFill/>
          </a:ln>
        </p:spPr>
      </p:pic>
      <p:sp>
        <p:nvSpPr>
          <p:cNvPr id="187" name="Google Shape;187;p78"/>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78"/>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78"/>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78"/>
          <p:cNvSpPr/>
          <p:nvPr/>
        </p:nvSpPr>
        <p:spPr>
          <a:xfrm>
            <a:off x="12076590" y="-4654"/>
            <a:ext cx="115410" cy="6871532"/>
          </a:xfrm>
          <a:prstGeom prst="roundRect">
            <a:avLst>
              <a:gd fmla="val 0" name="adj"/>
            </a:avLst>
          </a:prstGeom>
          <a:solidFill>
            <a:srgbClr val="565755">
              <a:alpha val="94901"/>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191" name="Google Shape;191;p78"/>
          <p:cNvSpPr/>
          <p:nvPr/>
        </p:nvSpPr>
        <p:spPr>
          <a:xfrm>
            <a:off x="800100" y="2999130"/>
            <a:ext cx="1232886" cy="45719"/>
          </a:xfrm>
          <a:prstGeom prst="roundRect">
            <a:avLst>
              <a:gd fmla="val 50000" name="adj"/>
            </a:avLst>
          </a:prstGeom>
          <a:solidFill>
            <a:srgbClr val="545E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78"/>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3200"/>
              <a:buNone/>
              <a:defRPr b="1" sz="3200">
                <a:solidFill>
                  <a:srgbClr val="545E5C"/>
                </a:solidFill>
                <a:latin typeface="Calibri"/>
                <a:ea typeface="Calibri"/>
                <a:cs typeface="Calibri"/>
                <a:sym typeface="Calibri"/>
              </a:defRPr>
            </a:lvl1pPr>
            <a:lvl2pPr indent="-228600" lvl="1" marL="914400" algn="l">
              <a:lnSpc>
                <a:spcPct val="100000"/>
              </a:lnSpc>
              <a:spcBef>
                <a:spcPts val="400"/>
              </a:spcBef>
              <a:spcAft>
                <a:spcPts val="0"/>
              </a:spcAft>
              <a:buSzPts val="2000"/>
              <a:buNone/>
              <a:defRPr>
                <a:solidFill>
                  <a:schemeClr val="lt1"/>
                </a:solidFill>
              </a:defRPr>
            </a:lvl2pPr>
            <a:lvl3pPr indent="-342900" lvl="2" marL="1371600" algn="l">
              <a:lnSpc>
                <a:spcPct val="100000"/>
              </a:lnSpc>
              <a:spcBef>
                <a:spcPts val="400"/>
              </a:spcBef>
              <a:spcAft>
                <a:spcPts val="0"/>
              </a:spcAft>
              <a:buSzPts val="1800"/>
              <a:buChar char="•"/>
              <a:defRPr>
                <a:solidFill>
                  <a:schemeClr val="lt1"/>
                </a:solidFill>
              </a:defRPr>
            </a:lvl3pPr>
            <a:lvl4pPr indent="-330200" lvl="3" marL="1828800" algn="l">
              <a:lnSpc>
                <a:spcPct val="100000"/>
              </a:lnSpc>
              <a:spcBef>
                <a:spcPts val="300"/>
              </a:spcBef>
              <a:spcAft>
                <a:spcPts val="0"/>
              </a:spcAft>
              <a:buSzPts val="1600"/>
              <a:buChar char="•"/>
              <a:defRPr>
                <a:solidFill>
                  <a:schemeClr val="lt1"/>
                </a:solidFill>
              </a:defRPr>
            </a:lvl4pPr>
            <a:lvl5pPr indent="-330200" lvl="4" marL="2286000" algn="l">
              <a:lnSpc>
                <a:spcPct val="100000"/>
              </a:lnSpc>
              <a:spcBef>
                <a:spcPts val="300"/>
              </a:spcBef>
              <a:spcAft>
                <a:spcPts val="0"/>
              </a:spcAft>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193" name="Shape 19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4" name="Shape 1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26" name="Shape 26"/>
        <p:cNvGrpSpPr/>
        <p:nvPr/>
      </p:nvGrpSpPr>
      <p:grpSpPr>
        <a:xfrm>
          <a:off x="0" y="0"/>
          <a:ext cx="0" cy="0"/>
          <a:chOff x="0" y="0"/>
          <a:chExt cx="0" cy="0"/>
        </a:xfrm>
      </p:grpSpPr>
      <p:sp>
        <p:nvSpPr>
          <p:cNvPr id="27" name="Google Shape;27;p40"/>
          <p:cNvSpPr/>
          <p:nvPr/>
        </p:nvSpPr>
        <p:spPr>
          <a:xfrm>
            <a:off x="2580662" y="-10756"/>
            <a:ext cx="1043798" cy="6868756"/>
          </a:xfrm>
          <a:prstGeom prst="roundRect">
            <a:avLst>
              <a:gd fmla="val 0" name="adj"/>
            </a:avLst>
          </a:prstGeom>
          <a:solidFill>
            <a:srgbClr val="565755">
              <a:alpha val="94117"/>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28" name="Google Shape;28;p40"/>
          <p:cNvPicPr preferRelativeResize="0"/>
          <p:nvPr/>
        </p:nvPicPr>
        <p:blipFill rotWithShape="1">
          <a:blip r:embed="rId2">
            <a:alphaModFix/>
          </a:blip>
          <a:srcRect b="0" l="-4968" r="71340" t="0"/>
          <a:stretch/>
        </p:blipFill>
        <p:spPr>
          <a:xfrm>
            <a:off x="-607551" y="-5721"/>
            <a:ext cx="4100051" cy="6863721"/>
          </a:xfrm>
          <a:prstGeom prst="rect">
            <a:avLst/>
          </a:prstGeom>
          <a:noFill/>
          <a:ln>
            <a:noFill/>
          </a:ln>
        </p:spPr>
      </p:pic>
      <p:sp>
        <p:nvSpPr>
          <p:cNvPr id="29" name="Google Shape;29;p40"/>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0"/>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type="title"/>
          </p:nvPr>
        </p:nvSpPr>
        <p:spPr>
          <a:xfrm>
            <a:off x="520575" y="2859420"/>
            <a:ext cx="2603625"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 type="body"/>
          </p:nvPr>
        </p:nvSpPr>
        <p:spPr>
          <a:xfrm>
            <a:off x="5369142" y="1355651"/>
            <a:ext cx="5645089" cy="4953074"/>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600"/>
              </a:spcBef>
              <a:spcAft>
                <a:spcPts val="0"/>
              </a:spcAft>
              <a:buSzPts val="3200"/>
              <a:buChar char="•"/>
              <a:defRPr sz="3200"/>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33" name="Google Shape;33;p40"/>
          <p:cNvPicPr preferRelativeResize="0"/>
          <p:nvPr/>
        </p:nvPicPr>
        <p:blipFill rotWithShape="1">
          <a:blip r:embed="rId3">
            <a:alphaModFix/>
          </a:blip>
          <a:srcRect b="0" l="0" r="0" t="0"/>
          <a:stretch/>
        </p:blipFill>
        <p:spPr>
          <a:xfrm>
            <a:off x="11227324" y="6388255"/>
            <a:ext cx="895211" cy="5035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Slide" showMasterSp="0">
  <p:cSld name="3_Section Slide">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descr="A picture containing outdoor object&#10;&#10;Description automatically generated" id="35" name="Google Shape;35;p41"/>
          <p:cNvPicPr preferRelativeResize="0"/>
          <p:nvPr/>
        </p:nvPicPr>
        <p:blipFill rotWithShape="1">
          <a:blip r:embed="rId3">
            <a:alphaModFix amt="50000"/>
          </a:blip>
          <a:srcRect b="0" l="0" r="0" t="31495"/>
          <a:stretch/>
        </p:blipFill>
        <p:spPr>
          <a:xfrm rot="5400000">
            <a:off x="7866356" y="2598944"/>
            <a:ext cx="6915924" cy="1673222"/>
          </a:xfrm>
          <a:prstGeom prst="rect">
            <a:avLst/>
          </a:prstGeom>
          <a:noFill/>
          <a:ln>
            <a:noFill/>
          </a:ln>
        </p:spPr>
      </p:pic>
      <p:sp>
        <p:nvSpPr>
          <p:cNvPr id="36" name="Google Shape;36;p41"/>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1"/>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p:nvPr/>
        </p:nvSpPr>
        <p:spPr>
          <a:xfrm>
            <a:off x="12076590" y="-4654"/>
            <a:ext cx="115410" cy="6871532"/>
          </a:xfrm>
          <a:prstGeom prst="roundRect">
            <a:avLst>
              <a:gd fmla="val 0" name="adj"/>
            </a:avLst>
          </a:prstGeom>
          <a:solidFill>
            <a:srgbClr val="565755">
              <a:alpha val="94117"/>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40" name="Google Shape;40;p41"/>
          <p:cNvSpPr/>
          <p:nvPr/>
        </p:nvSpPr>
        <p:spPr>
          <a:xfrm>
            <a:off x="800100" y="2999130"/>
            <a:ext cx="1232886" cy="45719"/>
          </a:xfrm>
          <a:prstGeom prst="roundRect">
            <a:avLst>
              <a:gd fmla="val 50000" name="adj"/>
            </a:avLst>
          </a:prstGeom>
          <a:solidFill>
            <a:srgbClr val="545E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41"/>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3200"/>
              <a:buNone/>
              <a:defRPr b="1" sz="3200">
                <a:solidFill>
                  <a:srgbClr val="545E5C"/>
                </a:solidFill>
                <a:latin typeface="Calibri"/>
                <a:ea typeface="Calibri"/>
                <a:cs typeface="Calibri"/>
                <a:sym typeface="Calibri"/>
              </a:defRPr>
            </a:lvl1pPr>
            <a:lvl2pPr indent="-228600" lvl="1" marL="914400" algn="l">
              <a:lnSpc>
                <a:spcPct val="100000"/>
              </a:lnSpc>
              <a:spcBef>
                <a:spcPts val="400"/>
              </a:spcBef>
              <a:spcAft>
                <a:spcPts val="0"/>
              </a:spcAft>
              <a:buSzPts val="2000"/>
              <a:buNone/>
              <a:defRPr>
                <a:solidFill>
                  <a:schemeClr val="lt1"/>
                </a:solidFill>
              </a:defRPr>
            </a:lvl2pPr>
            <a:lvl3pPr indent="-342900" lvl="2" marL="1371600" algn="l">
              <a:lnSpc>
                <a:spcPct val="100000"/>
              </a:lnSpc>
              <a:spcBef>
                <a:spcPts val="400"/>
              </a:spcBef>
              <a:spcAft>
                <a:spcPts val="0"/>
              </a:spcAft>
              <a:buSzPts val="1800"/>
              <a:buChar char="•"/>
              <a:defRPr>
                <a:solidFill>
                  <a:schemeClr val="lt1"/>
                </a:solidFill>
              </a:defRPr>
            </a:lvl3pPr>
            <a:lvl4pPr indent="-330200" lvl="3" marL="1828800" algn="l">
              <a:lnSpc>
                <a:spcPct val="100000"/>
              </a:lnSpc>
              <a:spcBef>
                <a:spcPts val="300"/>
              </a:spcBef>
              <a:spcAft>
                <a:spcPts val="0"/>
              </a:spcAft>
              <a:buSzPts val="1600"/>
              <a:buChar char="•"/>
              <a:defRPr>
                <a:solidFill>
                  <a:schemeClr val="lt1"/>
                </a:solidFill>
              </a:defRPr>
            </a:lvl4pPr>
            <a:lvl5pPr indent="-330200" lvl="4" marL="2286000" algn="l">
              <a:lnSpc>
                <a:spcPct val="100000"/>
              </a:lnSpc>
              <a:spcBef>
                <a:spcPts val="300"/>
              </a:spcBef>
              <a:spcAft>
                <a:spcPts val="0"/>
              </a:spcAft>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ogo" showMasterSp="0">
  <p:cSld name="Title and Content + logo">
    <p:spTree>
      <p:nvGrpSpPr>
        <p:cNvPr id="42" name="Shape 42"/>
        <p:cNvGrpSpPr/>
        <p:nvPr/>
      </p:nvGrpSpPr>
      <p:grpSpPr>
        <a:xfrm>
          <a:off x="0" y="0"/>
          <a:ext cx="0" cy="0"/>
          <a:chOff x="0" y="0"/>
          <a:chExt cx="0" cy="0"/>
        </a:xfrm>
      </p:grpSpPr>
      <p:sp>
        <p:nvSpPr>
          <p:cNvPr id="43" name="Google Shape;43;p42"/>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5" name="Google Shape;45;p42"/>
          <p:cNvPicPr preferRelativeResize="0"/>
          <p:nvPr/>
        </p:nvPicPr>
        <p:blipFill rotWithShape="1">
          <a:blip r:embed="rId2">
            <a:alphaModFix/>
          </a:blip>
          <a:srcRect b="0" l="0" r="0" t="0"/>
          <a:stretch/>
        </p:blipFill>
        <p:spPr>
          <a:xfrm>
            <a:off x="11227324" y="6388255"/>
            <a:ext cx="895211" cy="503556"/>
          </a:xfrm>
          <a:prstGeom prst="rect">
            <a:avLst/>
          </a:prstGeom>
          <a:noFill/>
          <a:ln>
            <a:noFill/>
          </a:ln>
        </p:spPr>
      </p:pic>
      <p:sp>
        <p:nvSpPr>
          <p:cNvPr id="46" name="Google Shape;46;p42"/>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45"/>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5"/>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Title and Content No Logo" type="obj">
  <p:cSld name="OBJECT">
    <p:spTree>
      <p:nvGrpSpPr>
        <p:cNvPr id="50" name="Shape 50"/>
        <p:cNvGrpSpPr/>
        <p:nvPr/>
      </p:nvGrpSpPr>
      <p:grpSpPr>
        <a:xfrm>
          <a:off x="0" y="0"/>
          <a:ext cx="0" cy="0"/>
          <a:chOff x="0" y="0"/>
          <a:chExt cx="0" cy="0"/>
        </a:xfrm>
      </p:grpSpPr>
      <p:sp>
        <p:nvSpPr>
          <p:cNvPr id="51" name="Google Shape;51;g1e07b3675fe_0_148"/>
          <p:cNvSpPr txBox="1"/>
          <p:nvPr>
            <p:ph type="title"/>
          </p:nvPr>
        </p:nvSpPr>
        <p:spPr>
          <a:xfrm>
            <a:off x="1716912" y="235586"/>
            <a:ext cx="97200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5000"/>
              <a:buFont typeface="Poppins"/>
              <a:buNone/>
              <a:defRPr cap="none">
                <a:solidFill>
                  <a:schemeClr val="lt1"/>
                </a:solidFill>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e07b3675fe_0_148"/>
          <p:cNvSpPr txBox="1"/>
          <p:nvPr>
            <p:ph idx="1" type="body"/>
          </p:nvPr>
        </p:nvSpPr>
        <p:spPr>
          <a:xfrm>
            <a:off x="731784" y="1978269"/>
            <a:ext cx="9720000" cy="4023300"/>
          </a:xfrm>
          <a:prstGeom prst="rect">
            <a:avLst/>
          </a:prstGeom>
          <a:noFill/>
          <a:ln>
            <a:noFill/>
          </a:ln>
        </p:spPr>
        <p:txBody>
          <a:bodyPr anchorCtr="0" anchor="t" bIns="45700" lIns="45700" spcFirstLastPara="1" rIns="45700" wrap="square" tIns="45700">
            <a:normAutofit/>
          </a:bodyPr>
          <a:lstStyle>
            <a:lvl1pPr indent="-368300" lvl="0" marL="457200" algn="l">
              <a:lnSpc>
                <a:spcPct val="90000"/>
              </a:lnSpc>
              <a:spcBef>
                <a:spcPts val="1200"/>
              </a:spcBef>
              <a:spcAft>
                <a:spcPts val="0"/>
              </a:spcAft>
              <a:buSzPts val="2200"/>
              <a:buChar char="•"/>
              <a:defRPr>
                <a:solidFill>
                  <a:schemeClr val="lt1"/>
                </a:solidFill>
                <a:latin typeface="Poppins"/>
                <a:ea typeface="Poppins"/>
                <a:cs typeface="Poppins"/>
                <a:sym typeface="Poppins"/>
              </a:defRPr>
            </a:lvl1pPr>
            <a:lvl2pPr indent="-342900" lvl="1" marL="914400" algn="l">
              <a:lnSpc>
                <a:spcPct val="90000"/>
              </a:lnSpc>
              <a:spcBef>
                <a:spcPts val="200"/>
              </a:spcBef>
              <a:spcAft>
                <a:spcPts val="0"/>
              </a:spcAft>
              <a:buSzPts val="1800"/>
              <a:buChar char="•"/>
              <a:defRPr>
                <a:solidFill>
                  <a:schemeClr val="lt1"/>
                </a:solidFill>
                <a:latin typeface="Poppins"/>
                <a:ea typeface="Poppins"/>
                <a:cs typeface="Poppins"/>
                <a:sym typeface="Poppins"/>
              </a:defRPr>
            </a:lvl2pPr>
            <a:lvl3pPr indent="-317500" lvl="2" marL="1371600" algn="l">
              <a:lnSpc>
                <a:spcPct val="90000"/>
              </a:lnSpc>
              <a:spcBef>
                <a:spcPts val="400"/>
              </a:spcBef>
              <a:spcAft>
                <a:spcPts val="0"/>
              </a:spcAft>
              <a:buSzPts val="1400"/>
              <a:buChar char="•"/>
              <a:defRPr>
                <a:solidFill>
                  <a:schemeClr val="lt1"/>
                </a:solidFill>
                <a:latin typeface="Poppins"/>
                <a:ea typeface="Poppins"/>
                <a:cs typeface="Poppins"/>
                <a:sym typeface="Poppins"/>
              </a:defRPr>
            </a:lvl3pPr>
            <a:lvl4pPr indent="-317500" lvl="3" marL="1828800" algn="l">
              <a:lnSpc>
                <a:spcPct val="90000"/>
              </a:lnSpc>
              <a:spcBef>
                <a:spcPts val="400"/>
              </a:spcBef>
              <a:spcAft>
                <a:spcPts val="0"/>
              </a:spcAft>
              <a:buSzPts val="1400"/>
              <a:buChar char="•"/>
              <a:defRPr>
                <a:solidFill>
                  <a:schemeClr val="lt1"/>
                </a:solidFill>
                <a:latin typeface="Poppins"/>
                <a:ea typeface="Poppins"/>
                <a:cs typeface="Poppins"/>
                <a:sym typeface="Poppins"/>
              </a:defRPr>
            </a:lvl4pPr>
            <a:lvl5pPr indent="-317500" lvl="4" marL="2286000" algn="l">
              <a:lnSpc>
                <a:spcPct val="90000"/>
              </a:lnSpc>
              <a:spcBef>
                <a:spcPts val="400"/>
              </a:spcBef>
              <a:spcAft>
                <a:spcPts val="0"/>
              </a:spcAft>
              <a:buSzPts val="1400"/>
              <a:buChar char="•"/>
              <a:defRPr>
                <a:solidFill>
                  <a:schemeClr val="lt1"/>
                </a:solidFill>
                <a:latin typeface="Poppins"/>
                <a:ea typeface="Poppins"/>
                <a:cs typeface="Poppins"/>
                <a:sym typeface="Poppins"/>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g1e07b3675fe_0_148"/>
          <p:cNvSpPr txBox="1"/>
          <p:nvPr>
            <p:ph idx="10" type="dt"/>
          </p:nvPr>
        </p:nvSpPr>
        <p:spPr>
          <a:xfrm>
            <a:off x="1024129" y="6470704"/>
            <a:ext cx="21540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1e07b3675fe_0_148"/>
          <p:cNvSpPr txBox="1"/>
          <p:nvPr>
            <p:ph idx="11" type="ftr"/>
          </p:nvPr>
        </p:nvSpPr>
        <p:spPr>
          <a:xfrm>
            <a:off x="7086600" y="6470704"/>
            <a:ext cx="36579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1e07b3675fe_0_148"/>
          <p:cNvSpPr txBox="1"/>
          <p:nvPr>
            <p:ph idx="12" type="sldNum"/>
          </p:nvPr>
        </p:nvSpPr>
        <p:spPr>
          <a:xfrm>
            <a:off x="10837333" y="6470704"/>
            <a:ext cx="9738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No Web RH Side" showMasterSp="0">
  <p:cSld name="3 -No Web RH Side">
    <p:spTree>
      <p:nvGrpSpPr>
        <p:cNvPr id="56" name="Shape 56"/>
        <p:cNvGrpSpPr/>
        <p:nvPr/>
      </p:nvGrpSpPr>
      <p:grpSpPr>
        <a:xfrm>
          <a:off x="0" y="0"/>
          <a:ext cx="0" cy="0"/>
          <a:chOff x="0" y="0"/>
          <a:chExt cx="0" cy="0"/>
        </a:xfrm>
      </p:grpSpPr>
      <p:pic>
        <p:nvPicPr>
          <p:cNvPr descr="Shape, arrow&#10;&#10;Description automatically generated" id="57" name="Google Shape;57;g1e07b3675fe_0_161"/>
          <p:cNvPicPr preferRelativeResize="0"/>
          <p:nvPr/>
        </p:nvPicPr>
        <p:blipFill rotWithShape="1">
          <a:blip r:embed="rId2">
            <a:alphaModFix amt="35000"/>
          </a:blip>
          <a:srcRect b="0" l="0" r="0" t="0"/>
          <a:stretch/>
        </p:blipFill>
        <p:spPr>
          <a:xfrm>
            <a:off x="11111199" y="5773069"/>
            <a:ext cx="1080801" cy="1080799"/>
          </a:xfrm>
          <a:prstGeom prst="rect">
            <a:avLst/>
          </a:prstGeom>
          <a:noFill/>
          <a:ln>
            <a:noFill/>
          </a:ln>
        </p:spPr>
      </p:pic>
      <p:pic>
        <p:nvPicPr>
          <p:cNvPr descr="Icon&#10;&#10;Description automatically generated" id="58" name="Google Shape;58;g1e07b3675fe_0_161"/>
          <p:cNvPicPr preferRelativeResize="0"/>
          <p:nvPr/>
        </p:nvPicPr>
        <p:blipFill rotWithShape="1">
          <a:blip r:embed="rId3">
            <a:alphaModFix amt="35000"/>
          </a:blip>
          <a:srcRect b="3670" l="27111" r="0" t="0"/>
          <a:stretch/>
        </p:blipFill>
        <p:spPr>
          <a:xfrm>
            <a:off x="-1" y="5755485"/>
            <a:ext cx="1650397" cy="1098383"/>
          </a:xfrm>
          <a:prstGeom prst="rect">
            <a:avLst/>
          </a:prstGeom>
          <a:noFill/>
          <a:ln>
            <a:noFill/>
          </a:ln>
        </p:spPr>
      </p:pic>
      <p:sp>
        <p:nvSpPr>
          <p:cNvPr id="59" name="Google Shape;59;g1e07b3675fe_0_161"/>
          <p:cNvSpPr txBox="1"/>
          <p:nvPr>
            <p:ph idx="1" type="body"/>
          </p:nvPr>
        </p:nvSpPr>
        <p:spPr>
          <a:xfrm>
            <a:off x="712176" y="1978269"/>
            <a:ext cx="9787800" cy="40233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Shape, arrow&#10;&#10;Description automatically generated" id="60" name="Google Shape;60;g1e07b3675fe_0_161"/>
          <p:cNvPicPr preferRelativeResize="0"/>
          <p:nvPr/>
        </p:nvPicPr>
        <p:blipFill rotWithShape="1">
          <a:blip r:embed="rId4">
            <a:alphaModFix amt="20000"/>
          </a:blip>
          <a:srcRect b="0" l="0" r="0" t="0"/>
          <a:stretch/>
        </p:blipFill>
        <p:spPr>
          <a:xfrm>
            <a:off x="-1085274" y="-674662"/>
            <a:ext cx="3464868" cy="2309913"/>
          </a:xfrm>
          <a:prstGeom prst="rect">
            <a:avLst/>
          </a:prstGeom>
          <a:noFill/>
          <a:ln>
            <a:noFill/>
          </a:ln>
        </p:spPr>
      </p:pic>
      <p:pic>
        <p:nvPicPr>
          <p:cNvPr descr="A picture containing monitor, screen, television, photo&#10;&#10;Description automatically generated" id="61" name="Google Shape;61;g1e07b3675fe_0_161"/>
          <p:cNvPicPr preferRelativeResize="0"/>
          <p:nvPr/>
        </p:nvPicPr>
        <p:blipFill rotWithShape="1">
          <a:blip r:embed="rId5">
            <a:alphaModFix amt="20000"/>
          </a:blip>
          <a:srcRect b="0" l="0" r="0" t="0"/>
          <a:stretch/>
        </p:blipFill>
        <p:spPr>
          <a:xfrm>
            <a:off x="9599003" y="-414102"/>
            <a:ext cx="3464868" cy="2159746"/>
          </a:xfrm>
          <a:prstGeom prst="rect">
            <a:avLst/>
          </a:prstGeom>
          <a:noFill/>
          <a:ln>
            <a:noFill/>
          </a:ln>
        </p:spPr>
      </p:pic>
      <p:pic>
        <p:nvPicPr>
          <p:cNvPr descr="Logo&#10;&#10;Description automatically generated" id="62" name="Google Shape;62;g1e07b3675fe_0_161"/>
          <p:cNvPicPr preferRelativeResize="0"/>
          <p:nvPr/>
        </p:nvPicPr>
        <p:blipFill rotWithShape="1">
          <a:blip r:embed="rId6">
            <a:alphaModFix/>
          </a:blip>
          <a:srcRect b="0" l="0" r="0" t="0"/>
          <a:stretch/>
        </p:blipFill>
        <p:spPr>
          <a:xfrm>
            <a:off x="11379063" y="6418582"/>
            <a:ext cx="831989" cy="467994"/>
          </a:xfrm>
          <a:prstGeom prst="rect">
            <a:avLst/>
          </a:prstGeom>
          <a:noFill/>
          <a:ln>
            <a:noFill/>
          </a:ln>
        </p:spPr>
      </p:pic>
      <p:sp>
        <p:nvSpPr>
          <p:cNvPr id="63" name="Google Shape;63;g1e07b3675fe_0_161"/>
          <p:cNvSpPr txBox="1"/>
          <p:nvPr>
            <p:ph type="title"/>
          </p:nvPr>
        </p:nvSpPr>
        <p:spPr>
          <a:xfrm>
            <a:off x="712176" y="26495"/>
            <a:ext cx="103065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 Title and Content - Blue Bar" showMasterSp="0">
  <p:cSld name="Standard - Title and Content - Blue Bar">
    <p:spTree>
      <p:nvGrpSpPr>
        <p:cNvPr id="64" name="Shape 64"/>
        <p:cNvGrpSpPr/>
        <p:nvPr/>
      </p:nvGrpSpPr>
      <p:grpSpPr>
        <a:xfrm>
          <a:off x="0" y="0"/>
          <a:ext cx="0" cy="0"/>
          <a:chOff x="0" y="0"/>
          <a:chExt cx="0" cy="0"/>
        </a:xfrm>
      </p:grpSpPr>
      <p:pic>
        <p:nvPicPr>
          <p:cNvPr descr="A close up of a logo&#10;&#10;Description automatically generated" id="65" name="Google Shape;65;g1e07b3675fe_0_169"/>
          <p:cNvPicPr preferRelativeResize="0"/>
          <p:nvPr/>
        </p:nvPicPr>
        <p:blipFill rotWithShape="1">
          <a:blip r:embed="rId2">
            <a:alphaModFix amt="20000"/>
          </a:blip>
          <a:srcRect b="721" l="6244" r="15311" t="35437"/>
          <a:stretch/>
        </p:blipFill>
        <p:spPr>
          <a:xfrm rot="5400000">
            <a:off x="9513407" y="3140644"/>
            <a:ext cx="4183985" cy="1173202"/>
          </a:xfrm>
          <a:prstGeom prst="rect">
            <a:avLst/>
          </a:prstGeom>
          <a:noFill/>
          <a:ln>
            <a:noFill/>
          </a:ln>
        </p:spPr>
      </p:pic>
      <p:pic>
        <p:nvPicPr>
          <p:cNvPr descr="Shape, arrow&#10;&#10;Description automatically generated" id="66" name="Google Shape;66;g1e07b3675fe_0_169"/>
          <p:cNvPicPr preferRelativeResize="0"/>
          <p:nvPr/>
        </p:nvPicPr>
        <p:blipFill rotWithShape="1">
          <a:blip r:embed="rId3">
            <a:alphaModFix amt="35000"/>
          </a:blip>
          <a:srcRect b="0" l="0" r="0" t="0"/>
          <a:stretch/>
        </p:blipFill>
        <p:spPr>
          <a:xfrm>
            <a:off x="11111199" y="5773069"/>
            <a:ext cx="1080801" cy="1080799"/>
          </a:xfrm>
          <a:prstGeom prst="rect">
            <a:avLst/>
          </a:prstGeom>
          <a:noFill/>
          <a:ln>
            <a:noFill/>
          </a:ln>
        </p:spPr>
      </p:pic>
      <p:pic>
        <p:nvPicPr>
          <p:cNvPr descr="Icon&#10;&#10;Description automatically generated" id="67" name="Google Shape;67;g1e07b3675fe_0_169"/>
          <p:cNvPicPr preferRelativeResize="0"/>
          <p:nvPr/>
        </p:nvPicPr>
        <p:blipFill rotWithShape="1">
          <a:blip r:embed="rId4">
            <a:alphaModFix amt="35000"/>
          </a:blip>
          <a:srcRect b="3670" l="27111" r="0" t="0"/>
          <a:stretch/>
        </p:blipFill>
        <p:spPr>
          <a:xfrm>
            <a:off x="-1" y="5755485"/>
            <a:ext cx="1650397" cy="1098383"/>
          </a:xfrm>
          <a:prstGeom prst="rect">
            <a:avLst/>
          </a:prstGeom>
          <a:noFill/>
          <a:ln>
            <a:noFill/>
          </a:ln>
        </p:spPr>
      </p:pic>
      <p:pic>
        <p:nvPicPr>
          <p:cNvPr descr="Shape, arrow&#10;&#10;Description automatically generated" id="68" name="Google Shape;68;g1e07b3675fe_0_169"/>
          <p:cNvPicPr preferRelativeResize="0"/>
          <p:nvPr/>
        </p:nvPicPr>
        <p:blipFill rotWithShape="1">
          <a:blip r:embed="rId5">
            <a:alphaModFix amt="20000"/>
          </a:blip>
          <a:srcRect b="0" l="0" r="0" t="0"/>
          <a:stretch/>
        </p:blipFill>
        <p:spPr>
          <a:xfrm>
            <a:off x="-1085274" y="-674662"/>
            <a:ext cx="3464868" cy="2309913"/>
          </a:xfrm>
          <a:prstGeom prst="rect">
            <a:avLst/>
          </a:prstGeom>
          <a:noFill/>
          <a:ln>
            <a:noFill/>
          </a:ln>
        </p:spPr>
      </p:pic>
      <p:pic>
        <p:nvPicPr>
          <p:cNvPr descr="A picture containing monitor, screen, television, photo&#10;&#10;Description automatically generated" id="69" name="Google Shape;69;g1e07b3675fe_0_169"/>
          <p:cNvPicPr preferRelativeResize="0"/>
          <p:nvPr/>
        </p:nvPicPr>
        <p:blipFill rotWithShape="1">
          <a:blip r:embed="rId6">
            <a:alphaModFix amt="20000"/>
          </a:blip>
          <a:srcRect b="0" l="0" r="0" t="0"/>
          <a:stretch/>
        </p:blipFill>
        <p:spPr>
          <a:xfrm>
            <a:off x="9599003" y="-414102"/>
            <a:ext cx="3464868" cy="2159746"/>
          </a:xfrm>
          <a:prstGeom prst="rect">
            <a:avLst/>
          </a:prstGeom>
          <a:noFill/>
          <a:ln>
            <a:noFill/>
          </a:ln>
        </p:spPr>
      </p:pic>
      <p:cxnSp>
        <p:nvCxnSpPr>
          <p:cNvPr id="70" name="Google Shape;70;g1e07b3675fe_0_169"/>
          <p:cNvCxnSpPr/>
          <p:nvPr/>
        </p:nvCxnSpPr>
        <p:spPr>
          <a:xfrm>
            <a:off x="1512606" y="1054079"/>
            <a:ext cx="9051600" cy="0"/>
          </a:xfrm>
          <a:prstGeom prst="straightConnector1">
            <a:avLst/>
          </a:prstGeom>
          <a:noFill/>
          <a:ln cap="flat" cmpd="sng" w="38100">
            <a:solidFill>
              <a:schemeClr val="accent3"/>
            </a:solidFill>
            <a:prstDash val="solid"/>
            <a:round/>
            <a:headEnd len="sm" w="sm" type="none"/>
            <a:tailEnd len="sm" w="sm" type="none"/>
          </a:ln>
        </p:spPr>
      </p:cxnSp>
      <p:pic>
        <p:nvPicPr>
          <p:cNvPr descr="Logo&#10;&#10;Description automatically generated" id="71" name="Google Shape;71;g1e07b3675fe_0_169"/>
          <p:cNvPicPr preferRelativeResize="0"/>
          <p:nvPr/>
        </p:nvPicPr>
        <p:blipFill rotWithShape="1">
          <a:blip r:embed="rId7">
            <a:alphaModFix/>
          </a:blip>
          <a:srcRect b="0" l="0" r="0" t="0"/>
          <a:stretch/>
        </p:blipFill>
        <p:spPr>
          <a:xfrm>
            <a:off x="11379063" y="6418582"/>
            <a:ext cx="831989" cy="467994"/>
          </a:xfrm>
          <a:prstGeom prst="rect">
            <a:avLst/>
          </a:prstGeom>
          <a:noFill/>
          <a:ln>
            <a:noFill/>
          </a:ln>
        </p:spPr>
      </p:pic>
      <p:sp>
        <p:nvSpPr>
          <p:cNvPr id="72" name="Google Shape;72;g1e07b3675fe_0_169"/>
          <p:cNvSpPr txBox="1"/>
          <p:nvPr>
            <p:ph type="title"/>
          </p:nvPr>
        </p:nvSpPr>
        <p:spPr>
          <a:xfrm>
            <a:off x="719693" y="26495"/>
            <a:ext cx="102990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e07b3675fe_0_169"/>
          <p:cNvSpPr txBox="1"/>
          <p:nvPr>
            <p:ph idx="1" type="body"/>
          </p:nvPr>
        </p:nvSpPr>
        <p:spPr>
          <a:xfrm>
            <a:off x="719693" y="1978269"/>
            <a:ext cx="9787800" cy="40233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9.png"/><Relationship Id="rId2" Type="http://schemas.openxmlformats.org/officeDocument/2006/relationships/image" Target="../media/image1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9.png"/><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image" Target="../media/image9.png"/><Relationship Id="rId2" Type="http://schemas.openxmlformats.org/officeDocument/2006/relationships/image" Target="../media/image17.png"/><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600"/>
              </a:spcBef>
              <a:spcAft>
                <a:spcPts val="0"/>
              </a:spcAft>
              <a:buClr>
                <a:schemeClr val="accent2"/>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close up of a logo&#10;&#10;Description automatically generated" id="15" name="Google Shape;15;p37"/>
          <p:cNvPicPr preferRelativeResize="0"/>
          <p:nvPr/>
        </p:nvPicPr>
        <p:blipFill rotWithShape="1">
          <a:blip r:embed="rId1">
            <a:alphaModFix amt="20000"/>
          </a:blip>
          <a:srcRect b="722" l="6243" r="15309" t="35437"/>
          <a:stretch/>
        </p:blipFill>
        <p:spPr>
          <a:xfrm rot="5400000">
            <a:off x="9513407" y="3140643"/>
            <a:ext cx="4183984" cy="1173202"/>
          </a:xfrm>
          <a:prstGeom prst="rect">
            <a:avLst/>
          </a:prstGeom>
          <a:noFill/>
          <a:ln>
            <a:noFill/>
          </a:ln>
        </p:spPr>
      </p:pic>
      <p:pic>
        <p:nvPicPr>
          <p:cNvPr descr="Logo&#10;&#10;Description automatically generated" id="16" name="Google Shape;16;p37"/>
          <p:cNvPicPr preferRelativeResize="0"/>
          <p:nvPr/>
        </p:nvPicPr>
        <p:blipFill rotWithShape="1">
          <a:blip r:embed="rId2">
            <a:alphaModFix/>
          </a:blip>
          <a:srcRect b="0" l="0" r="0" t="0"/>
          <a:stretch/>
        </p:blipFill>
        <p:spPr>
          <a:xfrm>
            <a:off x="11379063" y="6418582"/>
            <a:ext cx="831988" cy="4679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7680">
          <p15:clr>
            <a:srgbClr val="F26B43"/>
          </p15:clr>
        </p15:guide>
        <p15:guide id="3" pos="504">
          <p15:clr>
            <a:srgbClr val="F26B43"/>
          </p15:clr>
        </p15:guide>
        <p15:guide id="4" pos="980">
          <p15:clr>
            <a:srgbClr val="F26B43"/>
          </p15:clr>
        </p15:guide>
        <p15:guide id="5" pos="1067">
          <p15:clr>
            <a:srgbClr val="F26B43"/>
          </p15:clr>
        </p15:guide>
        <p15:guide id="6" pos="1544">
          <p15:clr>
            <a:srgbClr val="F26B43"/>
          </p15:clr>
        </p15:guide>
        <p15:guide id="7" pos="1630">
          <p15:clr>
            <a:srgbClr val="F26B43"/>
          </p15:clr>
        </p15:guide>
        <p15:guide id="8" pos="2107">
          <p15:clr>
            <a:srgbClr val="F26B43"/>
          </p15:clr>
        </p15:guide>
        <p15:guide id="9" pos="2193">
          <p15:clr>
            <a:srgbClr val="F26B43"/>
          </p15:clr>
        </p15:guide>
        <p15:guide id="10" pos="2670">
          <p15:clr>
            <a:srgbClr val="F26B43"/>
          </p15:clr>
        </p15:guide>
        <p15:guide id="11" pos="2756">
          <p15:clr>
            <a:srgbClr val="F26B43"/>
          </p15:clr>
        </p15:guide>
        <p15:guide id="12" pos="3233">
          <p15:clr>
            <a:srgbClr val="F26B43"/>
          </p15:clr>
        </p15:guide>
        <p15:guide id="13" pos="3320">
          <p15:clr>
            <a:srgbClr val="F26B43"/>
          </p15:clr>
        </p15:guide>
        <p15:guide id="14" pos="3796">
          <p15:clr>
            <a:srgbClr val="F26B43"/>
          </p15:clr>
        </p15:guide>
        <p15:guide id="15" pos="3883">
          <p15:clr>
            <a:srgbClr val="F26B43"/>
          </p15:clr>
        </p15:guide>
        <p15:guide id="16" pos="4360">
          <p15:clr>
            <a:srgbClr val="F26B43"/>
          </p15:clr>
        </p15:guide>
        <p15:guide id="17" pos="4446">
          <p15:clr>
            <a:srgbClr val="F26B43"/>
          </p15:clr>
        </p15:guide>
        <p15:guide id="18" pos="4923">
          <p15:clr>
            <a:srgbClr val="F26B43"/>
          </p15:clr>
        </p15:guide>
        <p15:guide id="19" pos="5009">
          <p15:clr>
            <a:srgbClr val="F26B43"/>
          </p15:clr>
        </p15:guide>
        <p15:guide id="20" pos="5486">
          <p15:clr>
            <a:srgbClr val="F26B43"/>
          </p15:clr>
        </p15:guide>
        <p15:guide id="21" pos="5572">
          <p15:clr>
            <a:srgbClr val="F26B43"/>
          </p15:clr>
        </p15:guide>
        <p15:guide id="22" pos="6049">
          <p15:clr>
            <a:srgbClr val="F26B43"/>
          </p15:clr>
        </p15:guide>
        <p15:guide id="23" pos="6136">
          <p15:clr>
            <a:srgbClr val="F26B43"/>
          </p15:clr>
        </p15:guide>
        <p15:guide id="24" pos="6612">
          <p15:clr>
            <a:srgbClr val="F26B43"/>
          </p15:clr>
        </p15:guide>
        <p15:guide id="25" pos="6696">
          <p15:clr>
            <a:srgbClr val="F26B43"/>
          </p15:clr>
        </p15:guide>
        <p15:guide id="26" pos="7176">
          <p15:clr>
            <a:srgbClr val="F26B43"/>
          </p15:clr>
        </p15:guide>
        <p15:guide id="27" orient="horz">
          <p15:clr>
            <a:srgbClr val="F26B43"/>
          </p15:clr>
        </p15:guide>
        <p15:guide id="28" orient="horz" pos="4320">
          <p15:clr>
            <a:srgbClr val="F26B43"/>
          </p15:clr>
        </p15:guide>
        <p15:guide id="29" orient="horz" pos="288">
          <p15:clr>
            <a:srgbClr val="F26B43"/>
          </p15:clr>
        </p15:guide>
        <p15:guide id="30" orient="horz" pos="3974">
          <p15:clr>
            <a:srgbClr val="F26B43"/>
          </p15:clr>
        </p15:guide>
        <p15:guide id="31" orient="horz" pos="648">
          <p15:clr>
            <a:srgbClr val="F26B43"/>
          </p15:clr>
        </p15:guide>
        <p15:guide id="32" orient="horz" pos="851">
          <p15:clr>
            <a:srgbClr val="F26B43"/>
          </p15:clr>
        </p15:guide>
        <p15:guide id="33" orient="horz" pos="42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60"/>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60"/>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600"/>
              </a:spcBef>
              <a:spcAft>
                <a:spcPts val="0"/>
              </a:spcAft>
              <a:buClr>
                <a:schemeClr val="accent2"/>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60"/>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6" name="Google Shape;86;p60"/>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60"/>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1pPr>
            <a:lvl2pPr indent="0" lvl="1"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2pPr>
            <a:lvl3pPr indent="0" lvl="2"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3pPr>
            <a:lvl4pPr indent="0" lvl="3"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4pPr>
            <a:lvl5pPr indent="0" lvl="4"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5pPr>
            <a:lvl6pPr indent="0" lvl="5"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6pPr>
            <a:lvl7pPr indent="0" lvl="6"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7pPr>
            <a:lvl8pPr indent="0" lvl="7"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8pPr>
            <a:lvl9pPr indent="0" lvl="8"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close up of a logo&#10;&#10;Description automatically generated" id="88" name="Google Shape;88;p60"/>
          <p:cNvPicPr preferRelativeResize="0"/>
          <p:nvPr/>
        </p:nvPicPr>
        <p:blipFill rotWithShape="1">
          <a:blip r:embed="rId1">
            <a:alphaModFix amt="20000"/>
          </a:blip>
          <a:srcRect b="722" l="6243" r="15309" t="35437"/>
          <a:stretch/>
        </p:blipFill>
        <p:spPr>
          <a:xfrm rot="5400000">
            <a:off x="9513407" y="3140643"/>
            <a:ext cx="4183984" cy="1173202"/>
          </a:xfrm>
          <a:prstGeom prst="rect">
            <a:avLst/>
          </a:prstGeom>
          <a:noFill/>
          <a:ln>
            <a:noFill/>
          </a:ln>
        </p:spPr>
      </p:pic>
      <p:pic>
        <p:nvPicPr>
          <p:cNvPr descr="Shape, arrow&#10;&#10;Description automatically generated" id="89" name="Google Shape;89;p60"/>
          <p:cNvPicPr preferRelativeResize="0"/>
          <p:nvPr/>
        </p:nvPicPr>
        <p:blipFill rotWithShape="1">
          <a:blip r:embed="rId2">
            <a:alphaModFix amt="35000"/>
          </a:blip>
          <a:srcRect b="0" l="0" r="0" t="0"/>
          <a:stretch/>
        </p:blipFill>
        <p:spPr>
          <a:xfrm>
            <a:off x="11111199" y="5773069"/>
            <a:ext cx="1080801" cy="1080799"/>
          </a:xfrm>
          <a:prstGeom prst="rect">
            <a:avLst/>
          </a:prstGeom>
          <a:noFill/>
          <a:ln>
            <a:noFill/>
          </a:ln>
        </p:spPr>
      </p:pic>
      <p:pic>
        <p:nvPicPr>
          <p:cNvPr descr="Logo&#10;&#10;Description automatically generated" id="90" name="Google Shape;90;p60"/>
          <p:cNvPicPr preferRelativeResize="0"/>
          <p:nvPr/>
        </p:nvPicPr>
        <p:blipFill rotWithShape="1">
          <a:blip r:embed="rId3">
            <a:alphaModFix/>
          </a:blip>
          <a:srcRect b="0" l="0" r="0" t="0"/>
          <a:stretch/>
        </p:blipFill>
        <p:spPr>
          <a:xfrm>
            <a:off x="11379063" y="6418582"/>
            <a:ext cx="831988" cy="4679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7680">
          <p15:clr>
            <a:srgbClr val="F26B43"/>
          </p15:clr>
        </p15:guide>
        <p15:guide id="3" pos="504">
          <p15:clr>
            <a:srgbClr val="F26B43"/>
          </p15:clr>
        </p15:guide>
        <p15:guide id="4" pos="980">
          <p15:clr>
            <a:srgbClr val="F26B43"/>
          </p15:clr>
        </p15:guide>
        <p15:guide id="5" pos="1067">
          <p15:clr>
            <a:srgbClr val="F26B43"/>
          </p15:clr>
        </p15:guide>
        <p15:guide id="6" pos="1544">
          <p15:clr>
            <a:srgbClr val="F26B43"/>
          </p15:clr>
        </p15:guide>
        <p15:guide id="7" pos="1630">
          <p15:clr>
            <a:srgbClr val="F26B43"/>
          </p15:clr>
        </p15:guide>
        <p15:guide id="8" pos="2107">
          <p15:clr>
            <a:srgbClr val="F26B43"/>
          </p15:clr>
        </p15:guide>
        <p15:guide id="9" pos="2193">
          <p15:clr>
            <a:srgbClr val="F26B43"/>
          </p15:clr>
        </p15:guide>
        <p15:guide id="10" pos="2670">
          <p15:clr>
            <a:srgbClr val="F26B43"/>
          </p15:clr>
        </p15:guide>
        <p15:guide id="11" pos="2756">
          <p15:clr>
            <a:srgbClr val="F26B43"/>
          </p15:clr>
        </p15:guide>
        <p15:guide id="12" pos="3233">
          <p15:clr>
            <a:srgbClr val="F26B43"/>
          </p15:clr>
        </p15:guide>
        <p15:guide id="13" pos="3320">
          <p15:clr>
            <a:srgbClr val="F26B43"/>
          </p15:clr>
        </p15:guide>
        <p15:guide id="14" pos="3796">
          <p15:clr>
            <a:srgbClr val="F26B43"/>
          </p15:clr>
        </p15:guide>
        <p15:guide id="15" pos="3883">
          <p15:clr>
            <a:srgbClr val="F26B43"/>
          </p15:clr>
        </p15:guide>
        <p15:guide id="16" pos="4360">
          <p15:clr>
            <a:srgbClr val="F26B43"/>
          </p15:clr>
        </p15:guide>
        <p15:guide id="17" pos="4446">
          <p15:clr>
            <a:srgbClr val="F26B43"/>
          </p15:clr>
        </p15:guide>
        <p15:guide id="18" pos="4923">
          <p15:clr>
            <a:srgbClr val="F26B43"/>
          </p15:clr>
        </p15:guide>
        <p15:guide id="19" pos="5009">
          <p15:clr>
            <a:srgbClr val="F26B43"/>
          </p15:clr>
        </p15:guide>
        <p15:guide id="20" pos="5486">
          <p15:clr>
            <a:srgbClr val="F26B43"/>
          </p15:clr>
        </p15:guide>
        <p15:guide id="21" pos="5572">
          <p15:clr>
            <a:srgbClr val="F26B43"/>
          </p15:clr>
        </p15:guide>
        <p15:guide id="22" pos="6049">
          <p15:clr>
            <a:srgbClr val="F26B43"/>
          </p15:clr>
        </p15:guide>
        <p15:guide id="23" pos="6136">
          <p15:clr>
            <a:srgbClr val="F26B43"/>
          </p15:clr>
        </p15:guide>
        <p15:guide id="24" pos="6612">
          <p15:clr>
            <a:srgbClr val="F26B43"/>
          </p15:clr>
        </p15:guide>
        <p15:guide id="25" pos="6696">
          <p15:clr>
            <a:srgbClr val="F26B43"/>
          </p15:clr>
        </p15:guide>
        <p15:guide id="26" pos="7176">
          <p15:clr>
            <a:srgbClr val="F26B43"/>
          </p15:clr>
        </p15:guide>
        <p15:guide id="27" orient="horz">
          <p15:clr>
            <a:srgbClr val="F26B43"/>
          </p15:clr>
        </p15:guide>
        <p15:guide id="28" orient="horz" pos="4320">
          <p15:clr>
            <a:srgbClr val="F26B43"/>
          </p15:clr>
        </p15:guide>
        <p15:guide id="29" orient="horz" pos="288">
          <p15:clr>
            <a:srgbClr val="F26B43"/>
          </p15:clr>
        </p15:guide>
        <p15:guide id="30" orient="horz" pos="3974">
          <p15:clr>
            <a:srgbClr val="F26B43"/>
          </p15:clr>
        </p15:guide>
        <p15:guide id="31" orient="horz" pos="648">
          <p15:clr>
            <a:srgbClr val="F26B43"/>
          </p15:clr>
        </p15:guide>
        <p15:guide id="32" orient="horz" pos="851">
          <p15:clr>
            <a:srgbClr val="F26B43"/>
          </p15:clr>
        </p15:guide>
        <p15:guide id="33" orient="horz" pos="42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64"/>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Google Shape;145;p64"/>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600"/>
              </a:spcBef>
              <a:spcAft>
                <a:spcPts val="0"/>
              </a:spcAft>
              <a:buClr>
                <a:schemeClr val="accent2"/>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64"/>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7" name="Google Shape;147;p64"/>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8" name="Google Shape;148;p64"/>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1pPr>
            <a:lvl2pPr indent="0" lvl="1"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2pPr>
            <a:lvl3pPr indent="0" lvl="2"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3pPr>
            <a:lvl4pPr indent="0" lvl="3"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4pPr>
            <a:lvl5pPr indent="0" lvl="4"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5pPr>
            <a:lvl6pPr indent="0" lvl="5"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6pPr>
            <a:lvl7pPr indent="0" lvl="6"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7pPr>
            <a:lvl8pPr indent="0" lvl="7"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8pPr>
            <a:lvl9pPr indent="0" lvl="8" marL="0" marR="0" rtl="0" algn="l">
              <a:lnSpc>
                <a:spcPct val="100000"/>
              </a:lnSpc>
              <a:spcBef>
                <a:spcPts val="0"/>
              </a:spcBef>
              <a:spcAft>
                <a:spcPts val="0"/>
              </a:spcAft>
              <a:buNone/>
              <a:defRPr b="0" i="0" sz="1600" u="none" cap="none" strike="noStrike">
                <a:solidFill>
                  <a:schemeClr val="accent6"/>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close up of a logo&#10;&#10;Description automatically generated" id="149" name="Google Shape;149;p64"/>
          <p:cNvPicPr preferRelativeResize="0"/>
          <p:nvPr/>
        </p:nvPicPr>
        <p:blipFill rotWithShape="1">
          <a:blip r:embed="rId1">
            <a:alphaModFix amt="20000"/>
          </a:blip>
          <a:srcRect b="722" l="6243" r="15309" t="35437"/>
          <a:stretch/>
        </p:blipFill>
        <p:spPr>
          <a:xfrm rot="5400000">
            <a:off x="9513407" y="3140643"/>
            <a:ext cx="4183984" cy="1173202"/>
          </a:xfrm>
          <a:prstGeom prst="rect">
            <a:avLst/>
          </a:prstGeom>
          <a:noFill/>
          <a:ln>
            <a:noFill/>
          </a:ln>
        </p:spPr>
      </p:pic>
      <p:pic>
        <p:nvPicPr>
          <p:cNvPr descr="Logo&#10;&#10;Description automatically generated" id="150" name="Google Shape;150;p64"/>
          <p:cNvPicPr preferRelativeResize="0"/>
          <p:nvPr/>
        </p:nvPicPr>
        <p:blipFill rotWithShape="1">
          <a:blip r:embed="rId2">
            <a:alphaModFix/>
          </a:blip>
          <a:srcRect b="0" l="0" r="0" t="0"/>
          <a:stretch/>
        </p:blipFill>
        <p:spPr>
          <a:xfrm>
            <a:off x="11379063" y="6418582"/>
            <a:ext cx="831988" cy="4679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7680">
          <p15:clr>
            <a:srgbClr val="F26B43"/>
          </p15:clr>
        </p15:guide>
        <p15:guide id="3" pos="504">
          <p15:clr>
            <a:srgbClr val="F26B43"/>
          </p15:clr>
        </p15:guide>
        <p15:guide id="4" pos="980">
          <p15:clr>
            <a:srgbClr val="F26B43"/>
          </p15:clr>
        </p15:guide>
        <p15:guide id="5" pos="1067">
          <p15:clr>
            <a:srgbClr val="F26B43"/>
          </p15:clr>
        </p15:guide>
        <p15:guide id="6" pos="1544">
          <p15:clr>
            <a:srgbClr val="F26B43"/>
          </p15:clr>
        </p15:guide>
        <p15:guide id="7" pos="1630">
          <p15:clr>
            <a:srgbClr val="F26B43"/>
          </p15:clr>
        </p15:guide>
        <p15:guide id="8" pos="2107">
          <p15:clr>
            <a:srgbClr val="F26B43"/>
          </p15:clr>
        </p15:guide>
        <p15:guide id="9" pos="2193">
          <p15:clr>
            <a:srgbClr val="F26B43"/>
          </p15:clr>
        </p15:guide>
        <p15:guide id="10" pos="2670">
          <p15:clr>
            <a:srgbClr val="F26B43"/>
          </p15:clr>
        </p15:guide>
        <p15:guide id="11" pos="2756">
          <p15:clr>
            <a:srgbClr val="F26B43"/>
          </p15:clr>
        </p15:guide>
        <p15:guide id="12" pos="3233">
          <p15:clr>
            <a:srgbClr val="F26B43"/>
          </p15:clr>
        </p15:guide>
        <p15:guide id="13" pos="3320">
          <p15:clr>
            <a:srgbClr val="F26B43"/>
          </p15:clr>
        </p15:guide>
        <p15:guide id="14" pos="3796">
          <p15:clr>
            <a:srgbClr val="F26B43"/>
          </p15:clr>
        </p15:guide>
        <p15:guide id="15" pos="3883">
          <p15:clr>
            <a:srgbClr val="F26B43"/>
          </p15:clr>
        </p15:guide>
        <p15:guide id="16" pos="4360">
          <p15:clr>
            <a:srgbClr val="F26B43"/>
          </p15:clr>
        </p15:guide>
        <p15:guide id="17" pos="4446">
          <p15:clr>
            <a:srgbClr val="F26B43"/>
          </p15:clr>
        </p15:guide>
        <p15:guide id="18" pos="4923">
          <p15:clr>
            <a:srgbClr val="F26B43"/>
          </p15:clr>
        </p15:guide>
        <p15:guide id="19" pos="5009">
          <p15:clr>
            <a:srgbClr val="F26B43"/>
          </p15:clr>
        </p15:guide>
        <p15:guide id="20" pos="5486">
          <p15:clr>
            <a:srgbClr val="F26B43"/>
          </p15:clr>
        </p15:guide>
        <p15:guide id="21" pos="5572">
          <p15:clr>
            <a:srgbClr val="F26B43"/>
          </p15:clr>
        </p15:guide>
        <p15:guide id="22" pos="6049">
          <p15:clr>
            <a:srgbClr val="F26B43"/>
          </p15:clr>
        </p15:guide>
        <p15:guide id="23" pos="6136">
          <p15:clr>
            <a:srgbClr val="F26B43"/>
          </p15:clr>
        </p15:guide>
        <p15:guide id="24" pos="6612">
          <p15:clr>
            <a:srgbClr val="F26B43"/>
          </p15:clr>
        </p15:guide>
        <p15:guide id="25" pos="6696">
          <p15:clr>
            <a:srgbClr val="F26B43"/>
          </p15:clr>
        </p15:guide>
        <p15:guide id="26" pos="7176">
          <p15:clr>
            <a:srgbClr val="F26B43"/>
          </p15:clr>
        </p15:guide>
        <p15:guide id="27" orient="horz">
          <p15:clr>
            <a:srgbClr val="F26B43"/>
          </p15:clr>
        </p15:guide>
        <p15:guide id="28" orient="horz" pos="4320">
          <p15:clr>
            <a:srgbClr val="F26B43"/>
          </p15:clr>
        </p15:guide>
        <p15:guide id="29" orient="horz" pos="288">
          <p15:clr>
            <a:srgbClr val="F26B43"/>
          </p15:clr>
        </p15:guide>
        <p15:guide id="30" orient="horz" pos="3974">
          <p15:clr>
            <a:srgbClr val="F26B43"/>
          </p15:clr>
        </p15:guide>
        <p15:guide id="31" orient="horz" pos="648">
          <p15:clr>
            <a:srgbClr val="F26B43"/>
          </p15:clr>
        </p15:guide>
        <p15:guide id="32" orient="horz" pos="851">
          <p15:clr>
            <a:srgbClr val="F26B43"/>
          </p15:clr>
        </p15:guide>
        <p15:guide id="33" orient="horz" pos="42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9.png"/><Relationship Id="rId4" Type="http://schemas.openxmlformats.org/officeDocument/2006/relationships/image" Target="../media/image67.png"/><Relationship Id="rId5" Type="http://schemas.openxmlformats.org/officeDocument/2006/relationships/image" Target="../media/image58.png"/><Relationship Id="rId6" Type="http://schemas.openxmlformats.org/officeDocument/2006/relationships/image" Target="../media/image70.png"/><Relationship Id="rId7"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6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20" Type="http://schemas.openxmlformats.org/officeDocument/2006/relationships/image" Target="../media/image35.png"/><Relationship Id="rId22" Type="http://schemas.openxmlformats.org/officeDocument/2006/relationships/image" Target="../media/image43.png"/><Relationship Id="rId21" Type="http://schemas.openxmlformats.org/officeDocument/2006/relationships/image" Target="../media/image45.png"/><Relationship Id="rId24" Type="http://schemas.openxmlformats.org/officeDocument/2006/relationships/image" Target="../media/image42.png"/><Relationship Id="rId23"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4.png"/><Relationship Id="rId4" Type="http://schemas.openxmlformats.org/officeDocument/2006/relationships/image" Target="../media/image37.jpg"/><Relationship Id="rId9" Type="http://schemas.openxmlformats.org/officeDocument/2006/relationships/image" Target="../media/image44.png"/><Relationship Id="rId25" Type="http://schemas.openxmlformats.org/officeDocument/2006/relationships/image" Target="../media/image60.jpg"/><Relationship Id="rId5" Type="http://schemas.openxmlformats.org/officeDocument/2006/relationships/image" Target="../media/image47.jpg"/><Relationship Id="rId6" Type="http://schemas.openxmlformats.org/officeDocument/2006/relationships/image" Target="../media/image69.jpg"/><Relationship Id="rId7" Type="http://schemas.openxmlformats.org/officeDocument/2006/relationships/image" Target="../media/image32.jpg"/><Relationship Id="rId8" Type="http://schemas.openxmlformats.org/officeDocument/2006/relationships/image" Target="../media/image33.png"/><Relationship Id="rId11" Type="http://schemas.openxmlformats.org/officeDocument/2006/relationships/image" Target="../media/image29.png"/><Relationship Id="rId10" Type="http://schemas.openxmlformats.org/officeDocument/2006/relationships/image" Target="../media/image51.png"/><Relationship Id="rId13" Type="http://schemas.openxmlformats.org/officeDocument/2006/relationships/image" Target="../media/image52.png"/><Relationship Id="rId12" Type="http://schemas.openxmlformats.org/officeDocument/2006/relationships/image" Target="../media/image49.png"/><Relationship Id="rId15" Type="http://schemas.openxmlformats.org/officeDocument/2006/relationships/image" Target="../media/image38.png"/><Relationship Id="rId14" Type="http://schemas.openxmlformats.org/officeDocument/2006/relationships/image" Target="../media/image30.png"/><Relationship Id="rId17" Type="http://schemas.openxmlformats.org/officeDocument/2006/relationships/image" Target="../media/image34.png"/><Relationship Id="rId16" Type="http://schemas.openxmlformats.org/officeDocument/2006/relationships/image" Target="../media/image55.png"/><Relationship Id="rId19" Type="http://schemas.openxmlformats.org/officeDocument/2006/relationships/image" Target="../media/image41.png"/><Relationship Id="rId18"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pic>
        <p:nvPicPr>
          <p:cNvPr id="200" name="Google Shape;200;p1"/>
          <p:cNvPicPr preferRelativeResize="0"/>
          <p:nvPr/>
        </p:nvPicPr>
        <p:blipFill rotWithShape="1">
          <a:blip r:embed="rId4">
            <a:alphaModFix/>
          </a:blip>
          <a:srcRect b="0" l="0" r="0" t="0"/>
          <a:stretch/>
        </p:blipFill>
        <p:spPr>
          <a:xfrm>
            <a:off x="10790408" y="6228106"/>
            <a:ext cx="1193506" cy="433424"/>
          </a:xfrm>
          <a:prstGeom prst="rect">
            <a:avLst/>
          </a:prstGeom>
          <a:noFill/>
          <a:ln>
            <a:noFill/>
          </a:ln>
          <a:effectLst>
            <a:outerShdw blurRad="25400" rotWithShape="0" algn="tl" dir="2700000" dist="12700">
              <a:srgbClr val="000000">
                <a:alpha val="12941"/>
              </a:srgbClr>
            </a:outerShdw>
          </a:effectLst>
        </p:spPr>
      </p:pic>
      <p:sp>
        <p:nvSpPr>
          <p:cNvPr id="201" name="Google Shape;201;p1"/>
          <p:cNvSpPr txBox="1"/>
          <p:nvPr/>
        </p:nvSpPr>
        <p:spPr>
          <a:xfrm>
            <a:off x="-69850" y="1359117"/>
            <a:ext cx="12261850" cy="2024063"/>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5600"/>
              <a:buFont typeface="Calibri"/>
              <a:buNone/>
            </a:pPr>
            <a:r>
              <a:rPr b="1" i="0" lang="en-US" sz="5600" u="none" cap="none" strike="noStrike">
                <a:solidFill>
                  <a:schemeClr val="lt1"/>
                </a:solidFill>
                <a:latin typeface="Calibri"/>
                <a:ea typeface="Calibri"/>
                <a:cs typeface="Calibri"/>
                <a:sym typeface="Calibri"/>
              </a:rPr>
              <a:t>Uncertainty in Sample Size      Determination</a:t>
            </a:r>
            <a:endParaRPr b="0" i="0" sz="1400" u="none" cap="none" strike="noStrike">
              <a:solidFill>
                <a:srgbClr val="000000"/>
              </a:solidFill>
              <a:latin typeface="Calibri"/>
              <a:ea typeface="Calibri"/>
              <a:cs typeface="Calibri"/>
              <a:sym typeface="Calibri"/>
            </a:endParaRPr>
          </a:p>
        </p:txBody>
      </p:sp>
      <p:sp>
        <p:nvSpPr>
          <p:cNvPr id="202" name="Google Shape;202;p1"/>
          <p:cNvSpPr txBox="1"/>
          <p:nvPr/>
        </p:nvSpPr>
        <p:spPr>
          <a:xfrm>
            <a:off x="989593" y="4169399"/>
            <a:ext cx="9983755" cy="63919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Pilot Studies, Model Selection and Practical Equivalence.</a:t>
            </a:r>
            <a:endParaRPr b="0" i="0" sz="1400" u="none" cap="none" strike="noStrike">
              <a:solidFill>
                <a:srgbClr val="000000"/>
              </a:solidFill>
              <a:latin typeface="Arial"/>
              <a:ea typeface="Arial"/>
              <a:cs typeface="Arial"/>
              <a:sym typeface="Arial"/>
            </a:endParaRPr>
          </a:p>
        </p:txBody>
      </p:sp>
      <p:cxnSp>
        <p:nvCxnSpPr>
          <p:cNvPr id="203" name="Google Shape;203;p1"/>
          <p:cNvCxnSpPr/>
          <p:nvPr/>
        </p:nvCxnSpPr>
        <p:spPr>
          <a:xfrm>
            <a:off x="1603654" y="3687798"/>
            <a:ext cx="8696325"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Non-Proportional Hazards</a:t>
            </a:r>
            <a:endParaRPr/>
          </a:p>
        </p:txBody>
      </p:sp>
      <p:sp>
        <p:nvSpPr>
          <p:cNvPr id="290" name="Google Shape;290;p7"/>
          <p:cNvSpPr txBox="1"/>
          <p:nvPr>
            <p:ph idx="4294967295" type="body"/>
          </p:nvPr>
        </p:nvSpPr>
        <p:spPr>
          <a:xfrm>
            <a:off x="800100" y="1355651"/>
            <a:ext cx="11170228" cy="4953074"/>
          </a:xfrm>
          <a:prstGeom prst="rect">
            <a:avLst/>
          </a:prstGeom>
          <a:noFill/>
          <a:ln>
            <a:noFill/>
          </a:ln>
        </p:spPr>
        <p:txBody>
          <a:bodyPr anchorCtr="0" anchor="t" bIns="0" lIns="0" spcFirstLastPara="1" rIns="0" wrap="square" tIns="0">
            <a:noAutofit/>
          </a:bodyPr>
          <a:lstStyle/>
          <a:p>
            <a:pPr indent="-292100" lvl="1" marL="630936" marR="0" rtl="0" algn="l">
              <a:lnSpc>
                <a:spcPct val="90000"/>
              </a:lnSpc>
              <a:spcBef>
                <a:spcPts val="0"/>
              </a:spcBef>
              <a:spcAft>
                <a:spcPts val="0"/>
              </a:spcAft>
              <a:buSzPts val="2600"/>
              <a:buNone/>
            </a:pPr>
            <a:r>
              <a:t/>
            </a:r>
            <a:endParaRPr sz="2600">
              <a:solidFill>
                <a:srgbClr val="7F7F7F"/>
              </a:solidFill>
              <a:latin typeface="Calibri"/>
              <a:ea typeface="Calibri"/>
              <a:cs typeface="Calibri"/>
              <a:sym typeface="Calibri"/>
            </a:endParaRPr>
          </a:p>
          <a:p>
            <a:pPr indent="0" lvl="1" marL="173736" marR="0" rtl="0" algn="l">
              <a:lnSpc>
                <a:spcPct val="90000"/>
              </a:lnSpc>
              <a:spcBef>
                <a:spcPts val="600"/>
              </a:spcBef>
              <a:spcAft>
                <a:spcPts val="0"/>
              </a:spcAft>
              <a:buClr>
                <a:srgbClr val="1CADE4"/>
              </a:buClr>
              <a:buSzPts val="2400"/>
              <a:buNone/>
            </a:pPr>
            <a:r>
              <a:t/>
            </a:r>
            <a:endParaRPr sz="2400">
              <a:solidFill>
                <a:srgbClr val="7F7F7F"/>
              </a:solidFill>
              <a:latin typeface="Calibri"/>
              <a:ea typeface="Calibri"/>
              <a:cs typeface="Calibri"/>
              <a:sym typeface="Calibri"/>
            </a:endParaRPr>
          </a:p>
        </p:txBody>
      </p:sp>
      <p:pic>
        <p:nvPicPr>
          <p:cNvPr id="291" name="Google Shape;291;p7"/>
          <p:cNvPicPr preferRelativeResize="0"/>
          <p:nvPr/>
        </p:nvPicPr>
        <p:blipFill rotWithShape="1">
          <a:blip r:embed="rId3">
            <a:alphaModFix/>
          </a:blip>
          <a:srcRect b="0" l="3876" r="3732" t="0"/>
          <a:stretch/>
        </p:blipFill>
        <p:spPr>
          <a:xfrm>
            <a:off x="6558143" y="1527993"/>
            <a:ext cx="5269831" cy="3885841"/>
          </a:xfrm>
          <a:prstGeom prst="rect">
            <a:avLst/>
          </a:prstGeom>
          <a:noFill/>
          <a:ln>
            <a:noFill/>
          </a:ln>
        </p:spPr>
      </p:pic>
      <p:sp>
        <p:nvSpPr>
          <p:cNvPr id="292" name="Google Shape;292;p7"/>
          <p:cNvSpPr txBox="1"/>
          <p:nvPr/>
        </p:nvSpPr>
        <p:spPr>
          <a:xfrm>
            <a:off x="10032250" y="5586175"/>
            <a:ext cx="26430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wentieth Century"/>
                <a:ea typeface="Twentieth Century"/>
                <a:cs typeface="Twentieth Century"/>
                <a:sym typeface="Twentieth Century"/>
              </a:rPr>
              <a:t>Source: Satrajit Roychoudhury</a:t>
            </a:r>
            <a:endParaRPr/>
          </a:p>
        </p:txBody>
      </p:sp>
      <p:sp>
        <p:nvSpPr>
          <p:cNvPr id="293" name="Google Shape;293;p7"/>
          <p:cNvSpPr txBox="1"/>
          <p:nvPr>
            <p:ph idx="1" type="body"/>
          </p:nvPr>
        </p:nvSpPr>
        <p:spPr>
          <a:xfrm>
            <a:off x="561619" y="1355651"/>
            <a:ext cx="5741049" cy="4953074"/>
          </a:xfrm>
          <a:prstGeom prst="rect">
            <a:avLst/>
          </a:prstGeom>
          <a:noFill/>
          <a:ln>
            <a:noFill/>
          </a:ln>
        </p:spPr>
        <p:txBody>
          <a:bodyPr anchorCtr="0" anchor="t" bIns="0" lIns="0" spcFirstLastPara="1" rIns="0" wrap="square" tIns="0">
            <a:normAutofit fontScale="40000" lnSpcReduction="20000"/>
          </a:bodyPr>
          <a:lstStyle/>
          <a:p>
            <a:pPr indent="0" lvl="0" marL="0" rtl="0" algn="l">
              <a:lnSpc>
                <a:spcPct val="100000"/>
              </a:lnSpc>
              <a:spcBef>
                <a:spcPts val="0"/>
              </a:spcBef>
              <a:spcAft>
                <a:spcPts val="0"/>
              </a:spcAft>
              <a:buSzPct val="100000"/>
              <a:buNone/>
            </a:pPr>
            <a:r>
              <a:rPr lang="en-US" sz="7000"/>
              <a:t>Cox PH Model (&amp; log-rank) rely on proportional hazards assumption</a:t>
            </a:r>
            <a:endParaRPr/>
          </a:p>
          <a:p>
            <a:pPr indent="-228600" lvl="1" marL="457200" rtl="0" algn="l">
              <a:lnSpc>
                <a:spcPct val="100000"/>
              </a:lnSpc>
              <a:spcBef>
                <a:spcPts val="700"/>
              </a:spcBef>
              <a:spcAft>
                <a:spcPts val="0"/>
              </a:spcAft>
              <a:buSzPct val="100000"/>
              <a:buChar char="•"/>
            </a:pPr>
            <a:r>
              <a:rPr lang="en-US" sz="6000">
                <a:solidFill>
                  <a:srgbClr val="7F7F7F"/>
                </a:solidFill>
              </a:rPr>
              <a:t>Ignoring NPH may lead to wrong inference</a:t>
            </a:r>
            <a:endParaRPr sz="6000"/>
          </a:p>
          <a:p>
            <a:pPr indent="0" lvl="0" marL="0" rtl="0" algn="l">
              <a:lnSpc>
                <a:spcPct val="100000"/>
              </a:lnSpc>
              <a:spcBef>
                <a:spcPts val="900"/>
              </a:spcBef>
              <a:spcAft>
                <a:spcPts val="0"/>
              </a:spcAft>
              <a:buSzPct val="100000"/>
              <a:buNone/>
            </a:pPr>
            <a:r>
              <a:rPr lang="en-US" sz="7000"/>
              <a:t>Non-proportional hazards (NPH) occurs where non-constant effect size (HR)</a:t>
            </a:r>
            <a:endParaRPr/>
          </a:p>
          <a:p>
            <a:pPr indent="-228600" lvl="1" marL="457200" rtl="0" algn="l">
              <a:lnSpc>
                <a:spcPct val="100000"/>
              </a:lnSpc>
              <a:spcBef>
                <a:spcPts val="700"/>
              </a:spcBef>
              <a:spcAft>
                <a:spcPts val="0"/>
              </a:spcAft>
              <a:buSzPct val="100000"/>
              <a:buChar char="•"/>
            </a:pPr>
            <a:r>
              <a:rPr lang="en-US" sz="6000">
                <a:solidFill>
                  <a:srgbClr val="7F7F7F"/>
                </a:solidFill>
              </a:rPr>
              <a:t>Increase/decrease over time, crossing, stratification, delayed effect, “responders”</a:t>
            </a:r>
            <a:endParaRPr/>
          </a:p>
          <a:p>
            <a:pPr indent="-228600" lvl="1" marL="457200" rtl="0" algn="l">
              <a:lnSpc>
                <a:spcPct val="100000"/>
              </a:lnSpc>
              <a:spcBef>
                <a:spcPts val="700"/>
              </a:spcBef>
              <a:spcAft>
                <a:spcPts val="0"/>
              </a:spcAft>
              <a:buSzPct val="100000"/>
              <a:buChar char="•"/>
            </a:pPr>
            <a:r>
              <a:rPr lang="en-US" sz="6000">
                <a:solidFill>
                  <a:srgbClr val="7F7F7F"/>
                </a:solidFill>
              </a:rPr>
              <a:t>Very common issue in immunotherapies</a:t>
            </a:r>
            <a:endParaRPr/>
          </a:p>
          <a:p>
            <a:pPr indent="0" lvl="0" marL="0" rtl="0" algn="l">
              <a:lnSpc>
                <a:spcPct val="100000"/>
              </a:lnSpc>
              <a:spcBef>
                <a:spcPts val="900"/>
              </a:spcBef>
              <a:spcAft>
                <a:spcPts val="0"/>
              </a:spcAft>
              <a:buSzPct val="100000"/>
              <a:buNone/>
            </a:pPr>
            <a:r>
              <a:rPr lang="en-US" sz="7400"/>
              <a:t>Multiple methods proposed for analysing NPH data</a:t>
            </a:r>
            <a:endParaRPr/>
          </a:p>
          <a:p>
            <a:pPr indent="-228600" lvl="1" marL="457200" rtl="0" algn="l">
              <a:lnSpc>
                <a:spcPct val="100000"/>
              </a:lnSpc>
              <a:spcBef>
                <a:spcPts val="700"/>
              </a:spcBef>
              <a:spcAft>
                <a:spcPts val="0"/>
              </a:spcAft>
              <a:buSzPct val="100000"/>
              <a:buChar char="•"/>
            </a:pPr>
            <a:r>
              <a:rPr lang="en-US" sz="6000">
                <a:solidFill>
                  <a:srgbClr val="7F7F7F"/>
                </a:solidFill>
              </a:rPr>
              <a:t>Models: Weighted Linear-Rank Test, Max-Combo, Piecewise Weighted Rank Test</a:t>
            </a:r>
            <a:endParaRPr/>
          </a:p>
          <a:p>
            <a:pPr indent="-228600" lvl="1" marL="457200" rtl="0" algn="l">
              <a:lnSpc>
                <a:spcPct val="100000"/>
              </a:lnSpc>
              <a:spcBef>
                <a:spcPts val="700"/>
              </a:spcBef>
              <a:spcAft>
                <a:spcPts val="0"/>
              </a:spcAft>
              <a:buSzPct val="100000"/>
              <a:buChar char="•"/>
            </a:pPr>
            <a:r>
              <a:rPr lang="en-US" sz="6000">
                <a:solidFill>
                  <a:srgbClr val="7F7F7F"/>
                </a:solidFill>
              </a:rPr>
              <a:t>Model “Free”: Median Survival, RMST, KM</a:t>
            </a:r>
            <a:endParaRPr/>
          </a:p>
          <a:p>
            <a:pPr indent="-172720" lvl="0" marL="228600" rtl="0" algn="l">
              <a:lnSpc>
                <a:spcPct val="100000"/>
              </a:lnSpc>
              <a:spcBef>
                <a:spcPts val="900"/>
              </a:spcBef>
              <a:spcAft>
                <a:spcPts val="0"/>
              </a:spcAft>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NPH Survival Model Examples</a:t>
            </a:r>
            <a:endParaRPr/>
          </a:p>
        </p:txBody>
      </p:sp>
      <p:graphicFrame>
        <p:nvGraphicFramePr>
          <p:cNvPr id="299" name="Google Shape;299;p12"/>
          <p:cNvGraphicFramePr/>
          <p:nvPr/>
        </p:nvGraphicFramePr>
        <p:xfrm>
          <a:off x="800100" y="1570629"/>
          <a:ext cx="3000000" cy="3000000"/>
        </p:xfrm>
        <a:graphic>
          <a:graphicData uri="http://schemas.openxmlformats.org/drawingml/2006/table">
            <a:tbl>
              <a:tblPr bandCol="1">
                <a:noFill/>
                <a:tableStyleId>{63860A6B-9327-407E-B488-08BCD9B8F961}</a:tableStyleId>
              </a:tblPr>
              <a:tblGrid>
                <a:gridCol w="4092400"/>
                <a:gridCol w="6461300"/>
              </a:tblGrid>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Log-Rank Test/Cox Model</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Average Hazard Ratio</a:t>
                      </a:r>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Weighted Tests (Log-Rank, K-M)</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e.g. Gehan, Tarone-Ware, F-H, Peto-Peto</a:t>
                      </a:r>
                      <a:endParaRPr b="0" sz="2000" u="none" cap="none" strike="noStrike">
                        <a:solidFill>
                          <a:schemeClr val="dk1"/>
                        </a:solidFill>
                        <a:latin typeface="Calibri"/>
                        <a:ea typeface="Calibri"/>
                        <a:cs typeface="Calibri"/>
                        <a:sym typeface="Calibri"/>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Piecewise (Change Point) Models</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Piecewise exponential, time-varying Cox</a:t>
                      </a:r>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Weighted Piecewise Models</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e.g. Delayed Effect Weighted Log-Rank</a:t>
                      </a:r>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Combination Tests</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e.g. Maximum Combination (MaxCombo)</a:t>
                      </a:r>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Restricted Mean Survival Time</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RMST Difference at time t*</a:t>
                      </a:r>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803"/>
                      </a:srgbClr>
                    </a:solidFill>
                  </a:tcPr>
                </a:tc>
              </a:tr>
              <a:tr h="697125">
                <a:tc>
                  <a:txBody>
                    <a:bodyPr/>
                    <a:lstStyle/>
                    <a:p>
                      <a:pPr indent="0" lvl="0" marL="0" marR="0" rtl="0" algn="ctr">
                        <a:spcBef>
                          <a:spcPts val="0"/>
                        </a:spcBef>
                        <a:spcAft>
                          <a:spcPts val="0"/>
                        </a:spcAft>
                        <a:buNone/>
                      </a:pPr>
                      <a:r>
                        <a:rPr b="1" lang="en-US" sz="2000" u="none" cap="none" strike="noStrike">
                          <a:solidFill>
                            <a:schemeClr val="lt1"/>
                          </a:solidFill>
                          <a:latin typeface="Calibri"/>
                          <a:ea typeface="Calibri"/>
                          <a:cs typeface="Calibri"/>
                          <a:sym typeface="Calibri"/>
                        </a:rPr>
                        <a:t>Others</a:t>
                      </a:r>
                      <a:endParaRPr/>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alpha val="49803"/>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Responder-based, Frailty, Renyi tests</a:t>
                      </a:r>
                      <a:endParaRPr b="0" sz="2000" u="none" cap="none" strike="noStrike">
                        <a:solidFill>
                          <a:schemeClr val="dk1"/>
                        </a:solidFill>
                        <a:latin typeface="Calibri"/>
                        <a:ea typeface="Calibri"/>
                        <a:cs typeface="Calibri"/>
                        <a:sym typeface="Calibri"/>
                      </a:endParaRPr>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6F2F6">
                        <a:alpha val="49803"/>
                      </a:srgb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1 | Non-Proportional Hazards</a:t>
            </a:r>
            <a:endParaRPr/>
          </a:p>
        </p:txBody>
      </p:sp>
      <p:sp>
        <p:nvSpPr>
          <p:cNvPr id="305" name="Google Shape;305;p13"/>
          <p:cNvSpPr txBox="1"/>
          <p:nvPr>
            <p:ph idx="4294967295" type="body"/>
          </p:nvPr>
        </p:nvSpPr>
        <p:spPr>
          <a:xfrm>
            <a:off x="519975" y="1208575"/>
            <a:ext cx="5964300" cy="52311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2000"/>
              <a:buNone/>
            </a:pPr>
            <a:r>
              <a:rPr lang="en-US" sz="2000"/>
              <a:t>Using an unstratified log-rank test at the one-sided 2.5% significance level, a </a:t>
            </a:r>
            <a:r>
              <a:rPr b="1" i="1" lang="en-US" sz="2000"/>
              <a:t>total of 282 events would allow 92.6% power</a:t>
            </a:r>
            <a:r>
              <a:rPr lang="en-US" sz="2000"/>
              <a:t> to demonstrate a 33% risk reduction (hazard ratio for RAD/placebo of about 0.67, as calculated from an anticipated 50% increase in median PFS, from 6 months in placebo arm to 9 months in the RAD001 arm).</a:t>
            </a:r>
            <a:br>
              <a:rPr lang="en-US" sz="2000"/>
            </a:br>
            <a:br>
              <a:rPr lang="en-US" sz="2000"/>
            </a:br>
            <a:r>
              <a:rPr lang="en-US" sz="2000"/>
              <a:t>With a uniform accrual of approximately 23 patients per month over 74 weeks and a minimum follow up of 39 weeks, a </a:t>
            </a:r>
            <a:r>
              <a:rPr b="1" i="1" lang="en-US" sz="2000"/>
              <a:t>total of 352 patients </a:t>
            </a:r>
            <a:r>
              <a:rPr lang="en-US" sz="2000"/>
              <a:t>would be required to obtain 282 PFS events, assuming an exponential progression-free survival distribution with a median of 6 months in the Placebo arm and of 9 months in RAD001 arm.</a:t>
            </a:r>
            <a:endParaRPr/>
          </a:p>
          <a:p>
            <a:pPr indent="0" lvl="0" marL="0" rtl="0" algn="just">
              <a:lnSpc>
                <a:spcPct val="100000"/>
              </a:lnSpc>
              <a:spcBef>
                <a:spcPts val="900"/>
              </a:spcBef>
              <a:spcAft>
                <a:spcPts val="0"/>
              </a:spcAft>
              <a:buSzPts val="2000"/>
              <a:buNone/>
            </a:pPr>
            <a:r>
              <a:rPr b="1" lang="en-US" sz="2000"/>
              <a:t>With an estimated 10% lost to follow up patients, a total sample size of 392 patients should be randomized.”</a:t>
            </a:r>
            <a:endParaRPr/>
          </a:p>
        </p:txBody>
      </p:sp>
      <p:graphicFrame>
        <p:nvGraphicFramePr>
          <p:cNvPr id="306" name="Google Shape;306;p13"/>
          <p:cNvGraphicFramePr/>
          <p:nvPr/>
        </p:nvGraphicFramePr>
        <p:xfrm>
          <a:off x="6697992" y="2398788"/>
          <a:ext cx="3000000" cy="3000000"/>
        </p:xfrm>
        <a:graphic>
          <a:graphicData uri="http://schemas.openxmlformats.org/drawingml/2006/table">
            <a:tbl>
              <a:tblPr firstRow="1">
                <a:noFill/>
                <a:tableStyleId>{E093C4FC-C155-4FA5-9FBA-AB729EB9CFE2}</a:tableStyleId>
              </a:tblPr>
              <a:tblGrid>
                <a:gridCol w="3287000"/>
                <a:gridCol w="1237850"/>
              </a:tblGrid>
              <a:tr h="441600">
                <a:tc>
                  <a:txBody>
                    <a:bodyPr/>
                    <a:lstStyle/>
                    <a:p>
                      <a:pPr indent="0" lvl="0" marL="0" marR="0" rtl="0" algn="l">
                        <a:spcBef>
                          <a:spcPts val="0"/>
                        </a:spcBef>
                        <a:spcAft>
                          <a:spcPts val="0"/>
                        </a:spcAft>
                        <a:buNone/>
                      </a:pPr>
                      <a:r>
                        <a:rPr lang="en-US" sz="2400" u="none" cap="none" strike="noStrike">
                          <a:solidFill>
                            <a:schemeClr val="dk2"/>
                          </a:solidFill>
                        </a:rPr>
                        <a:t>Parameter</a:t>
                      </a:r>
                      <a:endParaRPr/>
                    </a:p>
                  </a:txBody>
                  <a:tcPr marT="45725" marB="45725" marR="91450" marL="91450">
                    <a:lnR cap="flat" cmpd="sng" w="12700">
                      <a:solidFill>
                        <a:srgbClr val="37C2D6"/>
                      </a:solidFill>
                      <a:prstDash val="solid"/>
                      <a:round/>
                      <a:headEnd len="sm" w="sm" type="none"/>
                      <a:tailEnd len="sm" w="sm" type="none"/>
                    </a:lnR>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u="none" cap="none" strike="noStrike">
                          <a:solidFill>
                            <a:schemeClr val="dk2"/>
                          </a:solidFill>
                        </a:rPr>
                        <a:t>Value</a:t>
                      </a:r>
                      <a:endParaRPr/>
                    </a:p>
                  </a:txBody>
                  <a:tcPr marT="45725" marB="45725" marR="91450" marL="91450">
                    <a:lnL cap="flat" cmpd="sng" w="12700">
                      <a:solidFill>
                        <a:srgbClr val="37C2D6"/>
                      </a:solidFill>
                      <a:prstDash val="solid"/>
                      <a:round/>
                      <a:headEnd len="sm" w="sm" type="none"/>
                      <a:tailEnd len="sm" w="sm" type="none"/>
                    </a:lnL>
                    <a:lnB cap="flat" cmpd="sng" w="19050">
                      <a:solidFill>
                        <a:schemeClr val="accent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Significance Level (1-sided)</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0.025</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Placebo Median Survival (Months)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6</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83480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Treatment Median Survival (Months)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9</a:t>
                      </a:r>
                      <a:endParaRPr sz="1600" u="none" cap="none" strike="noStrike"/>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Hazard Ratio</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0.66667</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24275">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Accrual Period (Weeks)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74</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Minimum Follow-up Period (Weeks)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39</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latin typeface="Calibri"/>
                          <a:ea typeface="Calibri"/>
                          <a:cs typeface="Calibri"/>
                          <a:sym typeface="Calibri"/>
                        </a:rPr>
                        <a:t>Power (%)</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92.6</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07" name="Google Shape;307;p13"/>
          <p:cNvSpPr txBox="1"/>
          <p:nvPr/>
        </p:nvSpPr>
        <p:spPr>
          <a:xfrm>
            <a:off x="9679948" y="2135834"/>
            <a:ext cx="2349261"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wentieth Century"/>
                <a:ea typeface="Twentieth Century"/>
                <a:cs typeface="Twentieth Century"/>
                <a:sym typeface="Twentieth Century"/>
              </a:rPr>
              <a:t>Source: NEJM (2011)</a:t>
            </a:r>
            <a:endParaRPr/>
          </a:p>
        </p:txBody>
      </p:sp>
      <p:pic>
        <p:nvPicPr>
          <p:cNvPr id="308" name="Google Shape;308;p13"/>
          <p:cNvPicPr preferRelativeResize="0"/>
          <p:nvPr/>
        </p:nvPicPr>
        <p:blipFill rotWithShape="1">
          <a:blip r:embed="rId3">
            <a:alphaModFix/>
          </a:blip>
          <a:srcRect b="0" l="0" r="0" t="0"/>
          <a:stretch/>
        </p:blipFill>
        <p:spPr>
          <a:xfrm>
            <a:off x="6484149" y="1292628"/>
            <a:ext cx="5310188" cy="857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4"/>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2 | Non-Proportional Hazards</a:t>
            </a:r>
            <a:endParaRPr/>
          </a:p>
        </p:txBody>
      </p:sp>
      <p:sp>
        <p:nvSpPr>
          <p:cNvPr id="314" name="Google Shape;314;p14"/>
          <p:cNvSpPr txBox="1"/>
          <p:nvPr>
            <p:ph idx="4294967295" type="body"/>
          </p:nvPr>
        </p:nvSpPr>
        <p:spPr>
          <a:xfrm>
            <a:off x="282817" y="1524446"/>
            <a:ext cx="5966460" cy="4953074"/>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2000"/>
              <a:buNone/>
            </a:pPr>
            <a:r>
              <a:rPr lang="en-US" sz="2000"/>
              <a:t>Using the previous Everolimus example as a basis – we will explore some additional modelling challenges that would have occurred had there been non-proportional hazards:</a:t>
            </a:r>
            <a:endParaRPr/>
          </a:p>
          <a:p>
            <a:pPr indent="0" lvl="0" marL="0" rtl="0" algn="just">
              <a:lnSpc>
                <a:spcPct val="100000"/>
              </a:lnSpc>
              <a:spcBef>
                <a:spcPts val="900"/>
              </a:spcBef>
              <a:spcAft>
                <a:spcPts val="0"/>
              </a:spcAft>
              <a:buSzPts val="2000"/>
              <a:buNone/>
            </a:pPr>
            <a:r>
              <a:rPr lang="en-US" sz="2000"/>
              <a:t>Assume study with expected results the same as the Everolimus study but assume </a:t>
            </a:r>
            <a:r>
              <a:rPr b="1" lang="en-US" sz="2000"/>
              <a:t>no effect (HR=1) for first 6 months and after that desired hazard ratio (0.666…) occurs. </a:t>
            </a:r>
            <a:endParaRPr/>
          </a:p>
          <a:p>
            <a:pPr indent="0" lvl="0" marL="0" rtl="0" algn="just">
              <a:lnSpc>
                <a:spcPct val="100000"/>
              </a:lnSpc>
              <a:spcBef>
                <a:spcPts val="900"/>
              </a:spcBef>
              <a:spcAft>
                <a:spcPts val="0"/>
              </a:spcAft>
              <a:buSzPts val="2000"/>
              <a:buNone/>
            </a:pPr>
            <a:r>
              <a:rPr lang="en-US" sz="2000"/>
              <a:t>We can compare effect of design if use Log-Rank (Average hazard Ratio), MaxCombo, Weighted Piecewise Linear-Rank Test and Restricted Mean Survival Time in presence of </a:t>
            </a:r>
            <a:r>
              <a:rPr b="1" lang="en-US" sz="2000"/>
              <a:t>delayed effect</a:t>
            </a:r>
            <a:r>
              <a:rPr lang="en-US" sz="2000"/>
              <a:t>.</a:t>
            </a:r>
            <a:endParaRPr/>
          </a:p>
          <a:p>
            <a:pPr indent="0" lvl="0" marL="0" rtl="0" algn="l">
              <a:lnSpc>
                <a:spcPct val="100000"/>
              </a:lnSpc>
              <a:spcBef>
                <a:spcPts val="900"/>
              </a:spcBef>
              <a:spcAft>
                <a:spcPts val="0"/>
              </a:spcAft>
              <a:buSzPts val="2000"/>
              <a:buNone/>
            </a:pPr>
            <a:br>
              <a:rPr lang="en-US" sz="2000"/>
            </a:br>
            <a:br>
              <a:rPr lang="en-US" sz="2000"/>
            </a:br>
            <a:endParaRPr b="1" sz="2000"/>
          </a:p>
        </p:txBody>
      </p:sp>
      <p:graphicFrame>
        <p:nvGraphicFramePr>
          <p:cNvPr id="315" name="Google Shape;315;p14"/>
          <p:cNvGraphicFramePr/>
          <p:nvPr/>
        </p:nvGraphicFramePr>
        <p:xfrm>
          <a:off x="6697992" y="2398788"/>
          <a:ext cx="3000000" cy="3000000"/>
        </p:xfrm>
        <a:graphic>
          <a:graphicData uri="http://schemas.openxmlformats.org/drawingml/2006/table">
            <a:tbl>
              <a:tblPr firstRow="1">
                <a:noFill/>
                <a:tableStyleId>{E093C4FC-C155-4FA5-9FBA-AB729EB9CFE2}</a:tableStyleId>
              </a:tblPr>
              <a:tblGrid>
                <a:gridCol w="3586650"/>
                <a:gridCol w="938225"/>
              </a:tblGrid>
              <a:tr h="441600">
                <a:tc>
                  <a:txBody>
                    <a:bodyPr/>
                    <a:lstStyle/>
                    <a:p>
                      <a:pPr indent="0" lvl="0" marL="0" marR="0" rtl="0" algn="l">
                        <a:spcBef>
                          <a:spcPts val="0"/>
                        </a:spcBef>
                        <a:spcAft>
                          <a:spcPts val="0"/>
                        </a:spcAft>
                        <a:buNone/>
                      </a:pPr>
                      <a:r>
                        <a:rPr lang="en-US" sz="2400" u="none" cap="none" strike="noStrike">
                          <a:solidFill>
                            <a:schemeClr val="dk2"/>
                          </a:solidFill>
                        </a:rPr>
                        <a:t>Parameter</a:t>
                      </a:r>
                      <a:endParaRPr/>
                    </a:p>
                  </a:txBody>
                  <a:tcPr marT="45725" marB="45725" marR="91450" marL="91450">
                    <a:lnR cap="flat" cmpd="sng" w="12700">
                      <a:solidFill>
                        <a:srgbClr val="37C2D6"/>
                      </a:solidFill>
                      <a:prstDash val="solid"/>
                      <a:round/>
                      <a:headEnd len="sm" w="sm" type="none"/>
                      <a:tailEnd len="sm" w="sm" type="none"/>
                    </a:lnR>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u="none" cap="none" strike="noStrike">
                          <a:solidFill>
                            <a:schemeClr val="dk2"/>
                          </a:solidFill>
                        </a:rPr>
                        <a:t>Value</a:t>
                      </a:r>
                      <a:endParaRPr/>
                    </a:p>
                  </a:txBody>
                  <a:tcPr marT="45725" marB="45725" marR="91450" marL="91450">
                    <a:lnL cap="flat" cmpd="sng" w="12700">
                      <a:solidFill>
                        <a:srgbClr val="37C2D6"/>
                      </a:solidFill>
                      <a:prstDash val="solid"/>
                      <a:round/>
                      <a:headEnd len="sm" w="sm" type="none"/>
                      <a:tailEnd len="sm" w="sm" type="none"/>
                    </a:lnL>
                    <a:lnB cap="flat" cmpd="sng" w="19050">
                      <a:solidFill>
                        <a:schemeClr val="accent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Significance Level (1-sided)</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0.025</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Placebo Median Survival (Months)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6</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010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Treatment Median Survival (Months)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9</a:t>
                      </a:r>
                      <a:endParaRPr sz="1600" u="none" cap="none" strike="noStrike"/>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24275">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Accrual Period (Weeks)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74</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Minimum Follow-up Period (Weeks)</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39</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latin typeface="Calibri"/>
                          <a:ea typeface="Calibri"/>
                          <a:cs typeface="Calibri"/>
                          <a:sym typeface="Calibri"/>
                        </a:rPr>
                        <a:t>Power (%)</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92.6</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latin typeface="Calibri"/>
                          <a:ea typeface="Calibri"/>
                          <a:cs typeface="Calibri"/>
                          <a:sym typeface="Calibri"/>
                        </a:rPr>
                        <a:t>Delay Before Treatment Effect (Months)</a:t>
                      </a:r>
                      <a:endParaRPr b="1"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600" u="none" cap="none" strike="noStrike">
                          <a:latin typeface="Calibri"/>
                          <a:ea typeface="Calibri"/>
                          <a:cs typeface="Calibri"/>
                          <a:sym typeface="Calibri"/>
                        </a:rPr>
                        <a:t>6</a:t>
                      </a:r>
                      <a:endParaRPr b="1"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Hazard Ratio (Post Delay)</a:t>
                      </a:r>
                      <a:endParaRPr b="1"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600" u="none" cap="none" strike="noStrike"/>
                        <a:t>0.66667</a:t>
                      </a:r>
                      <a:endParaRPr b="1"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16" name="Google Shape;316;p14"/>
          <p:cNvSpPr txBox="1"/>
          <p:nvPr/>
        </p:nvSpPr>
        <p:spPr>
          <a:xfrm>
            <a:off x="9679948" y="2135834"/>
            <a:ext cx="2349261"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wentieth Century"/>
                <a:ea typeface="Twentieth Century"/>
                <a:cs typeface="Twentieth Century"/>
                <a:sym typeface="Twentieth Century"/>
              </a:rPr>
              <a:t>Source: NEJM (2011)</a:t>
            </a:r>
            <a:endParaRPr/>
          </a:p>
        </p:txBody>
      </p:sp>
      <p:pic>
        <p:nvPicPr>
          <p:cNvPr id="317" name="Google Shape;317;p14"/>
          <p:cNvPicPr preferRelativeResize="0"/>
          <p:nvPr/>
        </p:nvPicPr>
        <p:blipFill rotWithShape="1">
          <a:blip r:embed="rId3">
            <a:alphaModFix/>
          </a:blip>
          <a:srcRect b="0" l="0" r="0" t="0"/>
          <a:stretch/>
        </p:blipFill>
        <p:spPr>
          <a:xfrm>
            <a:off x="6484149" y="1292628"/>
            <a:ext cx="5310188" cy="85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5"/>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Pilot Studies</a:t>
            </a:r>
            <a:endParaRPr>
              <a:latin typeface="Calibri"/>
              <a:ea typeface="Calibri"/>
              <a:cs typeface="Calibri"/>
              <a:sym typeface="Calibri"/>
            </a:endParaRPr>
          </a:p>
        </p:txBody>
      </p:sp>
      <p:sp>
        <p:nvSpPr>
          <p:cNvPr id="323" name="Google Shape;323;p15"/>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3</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fe0d44aaa3_0_0"/>
          <p:cNvSpPr txBox="1"/>
          <p:nvPr>
            <p:ph type="title"/>
          </p:nvPr>
        </p:nvSpPr>
        <p:spPr>
          <a:xfrm>
            <a:off x="800100" y="217967"/>
            <a:ext cx="10553700" cy="771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Pilot Studies</a:t>
            </a:r>
            <a:endParaRPr/>
          </a:p>
        </p:txBody>
      </p:sp>
      <p:sp>
        <p:nvSpPr>
          <p:cNvPr id="329" name="Google Shape;329;g1fe0d44aaa3_0_0"/>
          <p:cNvSpPr txBox="1"/>
          <p:nvPr>
            <p:ph idx="4294967295" type="body"/>
          </p:nvPr>
        </p:nvSpPr>
        <p:spPr>
          <a:xfrm>
            <a:off x="800100" y="1355651"/>
            <a:ext cx="10816512" cy="495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900"/>
              </a:spcBef>
              <a:spcAft>
                <a:spcPts val="0"/>
              </a:spcAft>
              <a:buSzPts val="2200"/>
              <a:buNone/>
            </a:pPr>
            <a:r>
              <a:rPr b="0" i="0" lang="en-US" sz="2800" u="none" cap="none" strike="noStrike">
                <a:solidFill>
                  <a:srgbClr val="000000"/>
                </a:solidFill>
                <a:latin typeface="Calibri"/>
                <a:ea typeface="Calibri"/>
                <a:cs typeface="Calibri"/>
                <a:sym typeface="Calibri"/>
              </a:rPr>
              <a:t>Pilot studies are exploratory and limited in size and scope.</a:t>
            </a:r>
            <a:endParaRPr sz="2800"/>
          </a:p>
          <a:p>
            <a:pPr indent="-228600" lvl="1" marL="457200" rtl="0" algn="l">
              <a:lnSpc>
                <a:spcPct val="100000"/>
              </a:lnSpc>
              <a:spcBef>
                <a:spcPts val="900"/>
              </a:spcBef>
              <a:spcAft>
                <a:spcPts val="0"/>
              </a:spcAft>
              <a:buSzPts val="2000"/>
              <a:buChar char="•"/>
            </a:pPr>
            <a:r>
              <a:rPr lang="en-US" sz="2400">
                <a:solidFill>
                  <a:srgbClr val="7F7F7F"/>
                </a:solidFill>
              </a:rPr>
              <a:t>Studies range from informal ad-hoc studies to large industry-sponsored trials.</a:t>
            </a:r>
            <a:endParaRPr/>
          </a:p>
          <a:p>
            <a:pPr indent="-228600" lvl="1" marL="457200" rtl="0" algn="l">
              <a:lnSpc>
                <a:spcPct val="100000"/>
              </a:lnSpc>
              <a:spcBef>
                <a:spcPts val="900"/>
              </a:spcBef>
              <a:spcAft>
                <a:spcPts val="0"/>
              </a:spcAft>
              <a:buSzPts val="2000"/>
              <a:buChar char="•"/>
            </a:pPr>
            <a:r>
              <a:rPr lang="en-US" sz="2400">
                <a:solidFill>
                  <a:srgbClr val="7F7F7F"/>
                </a:solidFill>
              </a:rPr>
              <a:t>Many classes of pilot studies exist - e.g. internal vs external or designed a priori vs redefined a posteriori.</a:t>
            </a:r>
            <a:endParaRPr/>
          </a:p>
          <a:p>
            <a:pPr indent="0" lvl="0" marL="0" marR="0" rtl="0" algn="l">
              <a:lnSpc>
                <a:spcPct val="100000"/>
              </a:lnSpc>
              <a:spcBef>
                <a:spcPts val="900"/>
              </a:spcBef>
              <a:spcAft>
                <a:spcPts val="0"/>
              </a:spcAft>
              <a:buClr>
                <a:srgbClr val="37C2D6"/>
              </a:buClr>
              <a:buSzPts val="2200"/>
              <a:buFont typeface="Arial"/>
              <a:buNone/>
            </a:pPr>
            <a:r>
              <a:rPr b="0" i="0" lang="en-US" sz="2800" u="none" cap="none" strike="noStrike">
                <a:solidFill>
                  <a:srgbClr val="000000"/>
                </a:solidFill>
                <a:latin typeface="Calibri"/>
                <a:ea typeface="Calibri"/>
                <a:cs typeface="Calibri"/>
                <a:sym typeface="Calibri"/>
              </a:rPr>
              <a:t>A </a:t>
            </a:r>
            <a:r>
              <a:rPr lang="en-US" sz="2800">
                <a:solidFill>
                  <a:srgbClr val="000000"/>
                </a:solidFill>
                <a:latin typeface="Calibri"/>
                <a:ea typeface="Calibri"/>
                <a:cs typeface="Calibri"/>
                <a:sym typeface="Calibri"/>
              </a:rPr>
              <a:t>range of questions and uncertainties and be addressed in pilot studies.</a:t>
            </a:r>
            <a:endParaRPr/>
          </a:p>
          <a:p>
            <a:pPr indent="-342900" lvl="1" marL="571500" rtl="0" algn="l">
              <a:lnSpc>
                <a:spcPct val="100000"/>
              </a:lnSpc>
              <a:spcBef>
                <a:spcPts val="900"/>
              </a:spcBef>
              <a:spcAft>
                <a:spcPts val="0"/>
              </a:spcAft>
              <a:buClr>
                <a:srgbClr val="37C2D6"/>
              </a:buClr>
              <a:buSzPts val="2000"/>
              <a:buChar char="•"/>
            </a:pPr>
            <a:r>
              <a:rPr b="0" i="0" lang="en-US" sz="2400" u="none" cap="none" strike="noStrike">
                <a:solidFill>
                  <a:srgbClr val="7F7F7F"/>
                </a:solidFill>
                <a:latin typeface="Calibri"/>
                <a:ea typeface="Calibri"/>
                <a:cs typeface="Calibri"/>
                <a:sym typeface="Calibri"/>
              </a:rPr>
              <a:t>Can be used to attain estimates for expected effect size and nuisance parameters – assessing the feasibility for a larger scale trial.</a:t>
            </a:r>
            <a:endParaRPr/>
          </a:p>
          <a:p>
            <a:pPr indent="-342900" lvl="1" marL="571500" rtl="0" algn="l">
              <a:lnSpc>
                <a:spcPct val="100000"/>
              </a:lnSpc>
              <a:spcBef>
                <a:spcPts val="900"/>
              </a:spcBef>
              <a:spcAft>
                <a:spcPts val="0"/>
              </a:spcAft>
              <a:buClr>
                <a:srgbClr val="37C2D6"/>
              </a:buClr>
              <a:buSzPts val="2000"/>
              <a:buChar char="•"/>
            </a:pPr>
            <a:r>
              <a:rPr lang="en-US" sz="2400">
                <a:solidFill>
                  <a:srgbClr val="7F7F7F"/>
                </a:solidFill>
                <a:latin typeface="Calibri"/>
                <a:ea typeface="Calibri"/>
                <a:cs typeface="Calibri"/>
                <a:sym typeface="Calibri"/>
              </a:rPr>
              <a:t>Also useful for preliminary safety assessments and evaluating trial logistics.</a:t>
            </a:r>
            <a:endParaRPr b="0" i="0" sz="2400" u="none" cap="none" strike="noStrike">
              <a:latin typeface="Calibri"/>
              <a:ea typeface="Calibri"/>
              <a:cs typeface="Calibri"/>
              <a:sym typeface="Calibri"/>
            </a:endParaRPr>
          </a:p>
          <a:p>
            <a:pPr indent="0" lvl="0" marL="0" marR="0" rtl="0" algn="l">
              <a:lnSpc>
                <a:spcPct val="100000"/>
              </a:lnSpc>
              <a:spcBef>
                <a:spcPts val="900"/>
              </a:spcBef>
              <a:spcAft>
                <a:spcPts val="0"/>
              </a:spcAft>
              <a:buClr>
                <a:srgbClr val="37C2D6"/>
              </a:buClr>
              <a:buSzPts val="2200"/>
              <a:buFont typeface="Arial"/>
              <a:buNone/>
            </a:pPr>
            <a:r>
              <a:rPr lang="en-US" sz="2800"/>
              <a:t>The limitations of pilot studies must not be ignored</a:t>
            </a:r>
            <a:endParaRPr/>
          </a:p>
          <a:p>
            <a:pPr indent="-342900" lvl="1" marL="571500" rtl="0" algn="l">
              <a:lnSpc>
                <a:spcPct val="100000"/>
              </a:lnSpc>
              <a:spcBef>
                <a:spcPts val="900"/>
              </a:spcBef>
              <a:spcAft>
                <a:spcPts val="0"/>
              </a:spcAft>
              <a:buClr>
                <a:srgbClr val="37C2D6"/>
              </a:buClr>
              <a:buSzPts val="2000"/>
              <a:buChar char="•"/>
            </a:pPr>
            <a:r>
              <a:rPr b="0" i="0" lang="en-US" sz="2400" u="none" cap="none" strike="noStrike">
                <a:solidFill>
                  <a:srgbClr val="7F7F7F"/>
                </a:solidFill>
                <a:latin typeface="Calibri"/>
                <a:ea typeface="Calibri"/>
                <a:cs typeface="Calibri"/>
                <a:sym typeface="Calibri"/>
              </a:rPr>
              <a:t>Not designed to demonstrate efficacy to the level required for regulatory approval.</a:t>
            </a:r>
            <a:endParaRPr/>
          </a:p>
          <a:p>
            <a:pPr indent="-342900" lvl="1" marL="571500" rtl="0" algn="l">
              <a:lnSpc>
                <a:spcPct val="100000"/>
              </a:lnSpc>
              <a:spcBef>
                <a:spcPts val="900"/>
              </a:spcBef>
              <a:spcAft>
                <a:spcPts val="0"/>
              </a:spcAft>
              <a:buClr>
                <a:srgbClr val="37C2D6"/>
              </a:buClr>
              <a:buSzPts val="2000"/>
              <a:buChar char="•"/>
            </a:pPr>
            <a:r>
              <a:rPr lang="en-US" sz="2400">
                <a:solidFill>
                  <a:srgbClr val="7F7F7F"/>
                </a:solidFill>
                <a:latin typeface="Calibri"/>
                <a:ea typeface="Calibri"/>
                <a:cs typeface="Calibri"/>
                <a:sym typeface="Calibri"/>
              </a:rPr>
              <a:t>Small sample sizes may not provide reliable estimates for nuisance parameters.</a:t>
            </a:r>
            <a:endParaRPr b="0" i="0" sz="2400" u="none" cap="none" strike="noStrike">
              <a:solidFill>
                <a:srgbClr val="7F7F7F"/>
              </a:solidFill>
              <a:latin typeface="Calibri"/>
              <a:ea typeface="Calibri"/>
              <a:cs typeface="Calibri"/>
              <a:sym typeface="Calibri"/>
            </a:endParaRPr>
          </a:p>
          <a:p>
            <a:pPr indent="-215900" lvl="1" marL="571500" rtl="0" algn="l">
              <a:lnSpc>
                <a:spcPct val="100000"/>
              </a:lnSpc>
              <a:spcBef>
                <a:spcPts val="900"/>
              </a:spcBef>
              <a:spcAft>
                <a:spcPts val="0"/>
              </a:spcAft>
              <a:buClr>
                <a:srgbClr val="37C2D6"/>
              </a:buClr>
              <a:buSzPts val="2000"/>
              <a:buNone/>
            </a:pPr>
            <a:r>
              <a:t/>
            </a:r>
            <a:endParaRPr/>
          </a:p>
          <a:p>
            <a:pPr indent="0" lvl="1" marL="228600" rtl="0" algn="l">
              <a:lnSpc>
                <a:spcPct val="100000"/>
              </a:lnSpc>
              <a:spcBef>
                <a:spcPts val="900"/>
              </a:spcBef>
              <a:spcAft>
                <a:spcPts val="0"/>
              </a:spcAft>
              <a:buClr>
                <a:srgbClr val="37C2D6"/>
              </a:buClr>
              <a:buSzPts val="2000"/>
              <a:buNone/>
            </a:pPr>
            <a:r>
              <a:t/>
            </a:r>
            <a:endParaRPr>
              <a:solidFill>
                <a:srgbClr val="7F7F7F"/>
              </a:solidFill>
            </a:endParaRPr>
          </a:p>
          <a:p>
            <a:pPr indent="-101600" lvl="1" marL="457200" marR="0" rtl="0" algn="l">
              <a:lnSpc>
                <a:spcPct val="100000"/>
              </a:lnSpc>
              <a:spcBef>
                <a:spcPts val="900"/>
              </a:spcBef>
              <a:spcAft>
                <a:spcPts val="0"/>
              </a:spcAft>
              <a:buClr>
                <a:srgbClr val="37C2D6"/>
              </a:buClr>
              <a:buSzPts val="2000"/>
              <a:buFont typeface="Arial"/>
              <a:buNone/>
            </a:pPr>
            <a:r>
              <a:t/>
            </a:r>
            <a:endParaRPr b="0" i="0" u="none" cap="none" strike="noStrike">
              <a:solidFill>
                <a:srgbClr val="7F7F7F"/>
              </a:solidFill>
              <a:latin typeface="Calibri"/>
              <a:ea typeface="Calibri"/>
              <a:cs typeface="Calibri"/>
              <a:sym typeface="Calibri"/>
            </a:endParaRPr>
          </a:p>
          <a:p>
            <a:pPr indent="-88900" lvl="0" marL="228600" rtl="0" algn="l">
              <a:lnSpc>
                <a:spcPct val="100000"/>
              </a:lnSpc>
              <a:spcBef>
                <a:spcPts val="900"/>
              </a:spcBef>
              <a:spcAft>
                <a:spcPts val="0"/>
              </a:spcAft>
              <a:buSzPts val="2200"/>
              <a:buNone/>
            </a:pPr>
            <a:r>
              <a:t/>
            </a:r>
            <a:endParaRPr sz="3200"/>
          </a:p>
          <a:p>
            <a:pPr indent="0" lvl="1" marL="228600" rtl="0" algn="l">
              <a:lnSpc>
                <a:spcPct val="100000"/>
              </a:lnSpc>
              <a:spcBef>
                <a:spcPts val="900"/>
              </a:spcBef>
              <a:spcAft>
                <a:spcPts val="0"/>
              </a:spcAft>
              <a:buSzPts val="2000"/>
              <a:buNone/>
            </a:pPr>
            <a:r>
              <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8"/>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Font typeface="Calibri"/>
              <a:buNone/>
            </a:pPr>
            <a:r>
              <a:rPr lang="en-US"/>
              <a:t>Sample Size for Pilot Studies</a:t>
            </a:r>
            <a:endParaRPr/>
          </a:p>
        </p:txBody>
      </p:sp>
      <p:sp>
        <p:nvSpPr>
          <p:cNvPr id="336" name="Google Shape;336;p18"/>
          <p:cNvSpPr txBox="1"/>
          <p:nvPr/>
        </p:nvSpPr>
        <p:spPr>
          <a:xfrm>
            <a:off x="800100" y="1229520"/>
            <a:ext cx="5804886" cy="49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Upper Confidence Limit (UCL)</a:t>
            </a:r>
            <a:endParaRPr b="0" i="0" sz="28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Uses an upper confidence limit of pilot variance in main study.</a:t>
            </a:r>
            <a:endParaRPr b="0" i="0" sz="24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Common confidence limits: 80%, 90%, 95%</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Non-central t (NCT)</a:t>
            </a:r>
            <a:endParaRPr b="0" i="0" sz="28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Accounts for the fact that we’re using a sample variance estimate.</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Tends to give lower sample sizes than UCL.</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Rules of thumb</a:t>
            </a:r>
            <a:endParaRPr b="0" i="0" sz="28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Wide range of opinions</a:t>
            </a:r>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Different flat and stepped rules exist.</a:t>
            </a:r>
            <a:endParaRPr b="0" i="0" sz="24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2000" u="none" cap="none" strike="noStrike">
              <a:solidFill>
                <a:srgbClr val="7F7F7F"/>
              </a:solidFill>
              <a:latin typeface="Calibri"/>
              <a:ea typeface="Calibri"/>
              <a:cs typeface="Calibri"/>
              <a:sym typeface="Calibri"/>
            </a:endParaRPr>
          </a:p>
          <a:p>
            <a:pPr indent="0" lvl="1" marL="2286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88900" lvl="0" marL="228600" marR="0" rtl="0" algn="l">
              <a:lnSpc>
                <a:spcPct val="100000"/>
              </a:lnSpc>
              <a:spcBef>
                <a:spcPts val="900"/>
              </a:spcBef>
              <a:spcAft>
                <a:spcPts val="0"/>
              </a:spcAft>
              <a:buClr>
                <a:schemeClr val="accent2"/>
              </a:buClr>
              <a:buSzPts val="2200"/>
              <a:buFont typeface="Arial"/>
              <a:buNone/>
            </a:pPr>
            <a:r>
              <a:t/>
            </a:r>
            <a:endParaRPr b="0" i="0" sz="2800" u="none" cap="none" strike="noStrike">
              <a:solidFill>
                <a:schemeClr val="dk1"/>
              </a:solidFill>
              <a:latin typeface="Calibri"/>
              <a:ea typeface="Calibri"/>
              <a:cs typeface="Calibri"/>
              <a:sym typeface="Calibri"/>
            </a:endParaRPr>
          </a:p>
          <a:p>
            <a:pPr indent="0" lvl="1" marL="228600" marR="0" rtl="0" algn="l">
              <a:lnSpc>
                <a:spcPct val="100000"/>
              </a:lnSpc>
              <a:spcBef>
                <a:spcPts val="900"/>
              </a:spcBef>
              <a:spcAft>
                <a:spcPts val="0"/>
              </a:spcAft>
              <a:buClr>
                <a:schemeClr val="accent2"/>
              </a:buClr>
              <a:buSzPts val="2000"/>
              <a:buFont typeface="Arial"/>
              <a:buNone/>
            </a:pPr>
            <a:r>
              <a:t/>
            </a:r>
            <a:endParaRPr b="0" i="0" sz="2400" u="none" cap="none" strike="noStrike">
              <a:solidFill>
                <a:schemeClr val="dk1"/>
              </a:solidFill>
              <a:latin typeface="Calibri"/>
              <a:ea typeface="Calibri"/>
              <a:cs typeface="Calibri"/>
              <a:sym typeface="Calibri"/>
            </a:endParaRPr>
          </a:p>
        </p:txBody>
      </p:sp>
      <p:sp>
        <p:nvSpPr>
          <p:cNvPr id="337" name="Google Shape;337;p18"/>
          <p:cNvSpPr txBox="1"/>
          <p:nvPr/>
        </p:nvSpPr>
        <p:spPr>
          <a:xfrm>
            <a:off x="6939459" y="1610999"/>
            <a:ext cx="3531608" cy="63036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38" name="Google Shape;338;p18"/>
          <p:cNvSpPr txBox="1"/>
          <p:nvPr/>
        </p:nvSpPr>
        <p:spPr>
          <a:xfrm>
            <a:off x="7160732" y="2392344"/>
            <a:ext cx="1713931" cy="60388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39" name="Google Shape;339;p18"/>
          <p:cNvSpPr txBox="1"/>
          <p:nvPr/>
        </p:nvSpPr>
        <p:spPr>
          <a:xfrm>
            <a:off x="7160732" y="3706020"/>
            <a:ext cx="1819472" cy="524887"/>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40" name="Google Shape;340;p18"/>
          <p:cNvPicPr preferRelativeResize="0"/>
          <p:nvPr/>
        </p:nvPicPr>
        <p:blipFill rotWithShape="1">
          <a:blip r:embed="rId6">
            <a:alphaModFix/>
          </a:blip>
          <a:srcRect b="12037" l="0" r="-507" t="4980"/>
          <a:stretch/>
        </p:blipFill>
        <p:spPr>
          <a:xfrm>
            <a:off x="6939459" y="5338475"/>
            <a:ext cx="4221878" cy="1502445"/>
          </a:xfrm>
          <a:prstGeom prst="rect">
            <a:avLst/>
          </a:prstGeom>
          <a:noFill/>
          <a:ln>
            <a:noFill/>
          </a:ln>
        </p:spPr>
      </p:pic>
      <p:sp>
        <p:nvSpPr>
          <p:cNvPr id="341" name="Google Shape;341;p18"/>
          <p:cNvSpPr txBox="1"/>
          <p:nvPr/>
        </p:nvSpPr>
        <p:spPr>
          <a:xfrm>
            <a:off x="6473010" y="4344186"/>
            <a:ext cx="6094428" cy="680123"/>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42" name="Google Shape;342;p18"/>
          <p:cNvSpPr txBox="1"/>
          <p:nvPr/>
        </p:nvSpPr>
        <p:spPr>
          <a:xfrm>
            <a:off x="9939088" y="2732730"/>
            <a:ext cx="21366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wentieth Century"/>
                <a:ea typeface="Twentieth Century"/>
                <a:cs typeface="Twentieth Century"/>
                <a:sym typeface="Twentieth Century"/>
              </a:rPr>
              <a:t>Source: </a:t>
            </a:r>
            <a:r>
              <a:rPr b="0" i="0" lang="en-US" sz="1100" u="none" cap="none" strike="noStrike">
                <a:solidFill>
                  <a:srgbClr val="000000"/>
                </a:solidFill>
                <a:latin typeface="Twentieth Century"/>
                <a:ea typeface="Twentieth Century"/>
                <a:cs typeface="Twentieth Century"/>
                <a:sym typeface="Twentieth Century"/>
              </a:rPr>
              <a:t>Whitehead et. al (2015)</a:t>
            </a:r>
            <a:endParaRPr b="0" i="0" sz="1100" u="none" cap="none" strike="noStrike">
              <a:solidFill>
                <a:srgbClr val="000000"/>
              </a:solidFill>
              <a:latin typeface="Twentieth Century"/>
              <a:ea typeface="Twentieth Century"/>
              <a:cs typeface="Twentieth Century"/>
              <a:sym typeface="Twentieth Century"/>
            </a:endParaRPr>
          </a:p>
        </p:txBody>
      </p:sp>
      <p:sp>
        <p:nvSpPr>
          <p:cNvPr id="343" name="Google Shape;343;p18"/>
          <p:cNvSpPr txBox="1"/>
          <p:nvPr/>
        </p:nvSpPr>
        <p:spPr>
          <a:xfrm>
            <a:off x="9939088" y="4966357"/>
            <a:ext cx="21366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wentieth Century"/>
                <a:ea typeface="Twentieth Century"/>
                <a:cs typeface="Twentieth Century"/>
                <a:sym typeface="Twentieth Century"/>
              </a:rPr>
              <a:t>Source: </a:t>
            </a:r>
            <a:r>
              <a:rPr b="0" i="0" lang="en-US" sz="1100" u="none" cap="none" strike="noStrike">
                <a:solidFill>
                  <a:srgbClr val="000000"/>
                </a:solidFill>
                <a:latin typeface="Twentieth Century"/>
                <a:ea typeface="Twentieth Century"/>
                <a:cs typeface="Twentieth Century"/>
                <a:sym typeface="Twentieth Century"/>
              </a:rPr>
              <a:t>Whitehead et. al (2015)</a:t>
            </a:r>
            <a:endParaRPr b="0" i="0" sz="11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9"/>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3 | Pilot Study</a:t>
            </a:r>
            <a:endParaRPr/>
          </a:p>
        </p:txBody>
      </p:sp>
      <p:sp>
        <p:nvSpPr>
          <p:cNvPr id="349" name="Google Shape;349;p19"/>
          <p:cNvSpPr txBox="1"/>
          <p:nvPr>
            <p:ph idx="4294967295" type="body"/>
          </p:nvPr>
        </p:nvSpPr>
        <p:spPr>
          <a:xfrm>
            <a:off x="621384" y="1463453"/>
            <a:ext cx="5966460" cy="4953074"/>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2000"/>
              <a:buNone/>
            </a:pPr>
            <a:r>
              <a:rPr lang="en-US" sz="2000"/>
              <a:t>“A two‐armed parallel group (Main) randomized controlled clinical trial is being planned with a 2</a:t>
            </a:r>
            <a:r>
              <a:rPr b="1" lang="en-US" sz="2000"/>
              <a:t>‐sided α=0.05 and power 1−β=0.9</a:t>
            </a:r>
            <a:r>
              <a:rPr lang="en-US" sz="2000"/>
              <a:t>. The primary outcome is a continuous variable with an approximate Normal distribution. As the investigators are unsure about design aspects of the Main trial such as what the SD of the outcome measure is anticipated to be, the likely recruitment and the dropout rates, they decide to run an </a:t>
            </a:r>
            <a:r>
              <a:rPr b="1" lang="en-US" sz="2000"/>
              <a:t>External‐Pilot trial</a:t>
            </a:r>
            <a:r>
              <a:rPr lang="en-US" sz="2000"/>
              <a:t>. Suppose the standardized effect size to be used in the Main trial, which is the minimum that is clinically worthwhile, is </a:t>
            </a:r>
            <a:r>
              <a:rPr b="1" lang="en-US" sz="2000"/>
              <a:t>Δ</a:t>
            </a:r>
            <a:r>
              <a:rPr b="1" baseline="-25000" lang="en-US" sz="2000"/>
              <a:t>Plan</a:t>
            </a:r>
            <a:r>
              <a:rPr b="1" lang="en-US" sz="2000"/>
              <a:t>= 0.2</a:t>
            </a:r>
            <a:r>
              <a:rPr lang="en-US" sz="2000"/>
              <a:t>…</a:t>
            </a:r>
            <a:endParaRPr/>
          </a:p>
          <a:p>
            <a:pPr indent="0" lvl="0" marL="0" rtl="0" algn="just">
              <a:lnSpc>
                <a:spcPct val="100000"/>
              </a:lnSpc>
              <a:spcBef>
                <a:spcPts val="900"/>
              </a:spcBef>
              <a:spcAft>
                <a:spcPts val="0"/>
              </a:spcAft>
              <a:buSzPts val="2000"/>
              <a:buNone/>
            </a:pPr>
            <a:r>
              <a:rPr lang="en-US" sz="2000"/>
              <a:t> ….for UCL 80%, UCL 95% and NCT… ….the corresponding size of the External Pilot would be… …</a:t>
            </a:r>
            <a:r>
              <a:rPr b="1" lang="en-US" sz="2000"/>
              <a:t>92, 144 and 56</a:t>
            </a:r>
            <a:r>
              <a:rPr lang="en-US" sz="2000"/>
              <a:t>. The associated Main trial sizes are 1,206, 1,294 and 1,104 respectively, implying the corresponding potential </a:t>
            </a:r>
            <a:r>
              <a:rPr b="1" lang="en-US" sz="2000"/>
              <a:t>Overall sample sizes of the External‐Pilot plus the Main trial of 1,298, 1,438 and 1,160 participants”</a:t>
            </a:r>
            <a:endParaRPr b="1" sz="2000"/>
          </a:p>
        </p:txBody>
      </p:sp>
      <p:graphicFrame>
        <p:nvGraphicFramePr>
          <p:cNvPr id="350" name="Google Shape;350;p19"/>
          <p:cNvGraphicFramePr/>
          <p:nvPr/>
        </p:nvGraphicFramePr>
        <p:xfrm>
          <a:off x="7244399" y="1579728"/>
          <a:ext cx="3000000" cy="3000000"/>
        </p:xfrm>
        <a:graphic>
          <a:graphicData uri="http://schemas.openxmlformats.org/drawingml/2006/table">
            <a:tbl>
              <a:tblPr firstRow="1">
                <a:noFill/>
                <a:tableStyleId>{E093C4FC-C155-4FA5-9FBA-AB729EB9CFE2}</a:tableStyleId>
              </a:tblPr>
              <a:tblGrid>
                <a:gridCol w="2465200"/>
                <a:gridCol w="1408525"/>
              </a:tblGrid>
              <a:tr h="441600">
                <a:tc>
                  <a:txBody>
                    <a:bodyPr/>
                    <a:lstStyle/>
                    <a:p>
                      <a:pPr indent="0" lvl="0" marL="0" marR="0" rtl="0" algn="l">
                        <a:spcBef>
                          <a:spcPts val="0"/>
                        </a:spcBef>
                        <a:spcAft>
                          <a:spcPts val="0"/>
                        </a:spcAft>
                        <a:buNone/>
                      </a:pPr>
                      <a:r>
                        <a:rPr lang="en-US" sz="2400" u="none" cap="none" strike="noStrike">
                          <a:solidFill>
                            <a:schemeClr val="dk2"/>
                          </a:solidFill>
                        </a:rPr>
                        <a:t>Parameter</a:t>
                      </a:r>
                      <a:endParaRPr/>
                    </a:p>
                  </a:txBody>
                  <a:tcPr marT="45725" marB="45725" marR="91450" marL="91450">
                    <a:lnR cap="flat" cmpd="sng" w="12700">
                      <a:solidFill>
                        <a:srgbClr val="37C2D6"/>
                      </a:solidFill>
                      <a:prstDash val="solid"/>
                      <a:round/>
                      <a:headEnd len="sm" w="sm" type="none"/>
                      <a:tailEnd len="sm" w="sm" type="none"/>
                    </a:lnR>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u="none" cap="none" strike="noStrike">
                          <a:solidFill>
                            <a:schemeClr val="dk2"/>
                          </a:solidFill>
                        </a:rPr>
                        <a:t>Value</a:t>
                      </a:r>
                      <a:endParaRPr/>
                    </a:p>
                  </a:txBody>
                  <a:tcPr marT="45725" marB="45725" marR="91450" marL="91450">
                    <a:lnL cap="flat" cmpd="sng" w="12700">
                      <a:solidFill>
                        <a:srgbClr val="37C2D6"/>
                      </a:solidFill>
                      <a:prstDash val="solid"/>
                      <a:round/>
                      <a:headEnd len="sm" w="sm" type="none"/>
                      <a:tailEnd len="sm" w="sm" type="none"/>
                    </a:lnL>
                    <a:lnB cap="flat" cmpd="sng" w="19050">
                      <a:solidFill>
                        <a:schemeClr val="accent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Significance Level (1-sided)</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0.05</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b="0" lang="en-US" sz="1600" u="none" cap="none" strike="noStrike">
                          <a:solidFill>
                            <a:schemeClr val="dk1"/>
                          </a:solidFill>
                          <a:latin typeface="Calibri"/>
                          <a:ea typeface="Calibri"/>
                          <a:cs typeface="Calibri"/>
                          <a:sym typeface="Calibri"/>
                        </a:rPr>
                        <a:t>Expected Difference</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0.2</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834800">
                <a:tc>
                  <a:txBody>
                    <a:bodyPr/>
                    <a:lstStyle/>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Power (%)</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90</a:t>
                      </a:r>
                      <a:endParaRPr sz="1600" u="none" cap="none" strike="noStrike"/>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lang="en-US" sz="1600"/>
                        <a:t>Pilot Standard Deviation</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1</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24275">
                <a:tc>
                  <a:txBody>
                    <a:bodyPr/>
                    <a:lstStyle/>
                    <a:p>
                      <a:pPr indent="0" lvl="0" marL="0" marR="0" rtl="0" algn="l">
                        <a:spcBef>
                          <a:spcPts val="0"/>
                        </a:spcBef>
                        <a:spcAft>
                          <a:spcPts val="0"/>
                        </a:spcAft>
                        <a:buNone/>
                      </a:pPr>
                      <a:r>
                        <a:rPr lang="en-US" sz="1600"/>
                        <a:t>Calculation Methods</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UCL,UCL,NCT</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lang="en-US" sz="1600"/>
                        <a:t>Confidence Level for SD (%)</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80,95,N/A</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51" name="Google Shape;351;p19"/>
          <p:cNvSpPr txBox="1"/>
          <p:nvPr/>
        </p:nvSpPr>
        <p:spPr>
          <a:xfrm>
            <a:off x="7125284" y="5574185"/>
            <a:ext cx="5657463"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wentieth Century"/>
                <a:ea typeface="Twentieth Century"/>
                <a:cs typeface="Twentieth Century"/>
                <a:sym typeface="Twentieth Century"/>
              </a:rPr>
              <a:t>Source: </a:t>
            </a:r>
            <a:r>
              <a:rPr b="0" i="0" lang="en-US" sz="1100" u="none" cap="none" strike="noStrike">
                <a:solidFill>
                  <a:srgbClr val="000000"/>
                </a:solidFill>
                <a:latin typeface="Twentieth Century"/>
                <a:ea typeface="Twentieth Century"/>
                <a:cs typeface="Twentieth Century"/>
                <a:sym typeface="Twentieth Century"/>
              </a:rPr>
              <a:t>Sample Sizes for Clinical, Laboratory and Epidemiology Studies, Fourth Edition </a:t>
            </a:r>
            <a:br>
              <a:rPr b="0" i="0" lang="en-US" sz="1100" u="none" cap="none" strike="noStrike">
                <a:solidFill>
                  <a:srgbClr val="000000"/>
                </a:solidFill>
                <a:latin typeface="Twentieth Century"/>
                <a:ea typeface="Twentieth Century"/>
                <a:cs typeface="Twentieth Century"/>
                <a:sym typeface="Twentieth Century"/>
              </a:rPr>
            </a:br>
            <a:r>
              <a:rPr b="0" i="0" lang="en-US" sz="1100" u="none" cap="none" strike="noStrike">
                <a:solidFill>
                  <a:srgbClr val="000000"/>
                </a:solidFill>
                <a:latin typeface="Twentieth Century"/>
                <a:ea typeface="Twentieth Century"/>
                <a:cs typeface="Twentieth Century"/>
                <a:sym typeface="Twentieth Century"/>
              </a:rPr>
              <a:t>John Wiley and Sons (2018)</a:t>
            </a:r>
            <a:endParaRPr b="0" i="0" sz="11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0"/>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Practical Equivalence</a:t>
            </a:r>
            <a:endParaRPr>
              <a:latin typeface="Calibri"/>
              <a:ea typeface="Calibri"/>
              <a:cs typeface="Calibri"/>
              <a:sym typeface="Calibri"/>
            </a:endParaRPr>
          </a:p>
        </p:txBody>
      </p:sp>
      <p:sp>
        <p:nvSpPr>
          <p:cNvPr id="357" name="Google Shape;357;p20"/>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4</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Font typeface="Calibri"/>
              <a:buNone/>
            </a:pPr>
            <a:r>
              <a:rPr lang="en-US"/>
              <a:t>Equivalence Testing</a:t>
            </a:r>
            <a:endParaRPr/>
          </a:p>
        </p:txBody>
      </p:sp>
      <p:sp>
        <p:nvSpPr>
          <p:cNvPr id="364" name="Google Shape;364;p27"/>
          <p:cNvSpPr txBox="1"/>
          <p:nvPr/>
        </p:nvSpPr>
        <p:spPr>
          <a:xfrm>
            <a:off x="800100" y="1229520"/>
            <a:ext cx="6892172" cy="49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Test if treatment equivalent to control</a:t>
            </a:r>
            <a:endParaRPr b="0" i="0" sz="28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Bioequivalence (Cmax, AUC) tests common</a:t>
            </a:r>
            <a:endParaRPr b="0" i="0" sz="24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Widely used for direct measures too</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Common method is “Two One-Sided Tests” </a:t>
            </a:r>
            <a:endParaRPr b="0" i="0" sz="280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H0: Δ</a:t>
            </a:r>
            <a:r>
              <a:rPr b="0" baseline="-25000" i="0" lang="en-US" sz="2400" u="none" cap="none" strike="noStrike">
                <a:solidFill>
                  <a:srgbClr val="7F7F7F"/>
                </a:solidFill>
                <a:latin typeface="Calibri"/>
                <a:ea typeface="Calibri"/>
                <a:cs typeface="Calibri"/>
                <a:sym typeface="Calibri"/>
              </a:rPr>
              <a:t>True</a:t>
            </a:r>
            <a:r>
              <a:rPr b="0" i="0" lang="en-US" sz="2400" u="none" cap="none" strike="noStrike">
                <a:solidFill>
                  <a:srgbClr val="7F7F7F"/>
                </a:solidFill>
                <a:latin typeface="Calibri"/>
                <a:ea typeface="Calibri"/>
                <a:cs typeface="Calibri"/>
                <a:sym typeface="Calibri"/>
              </a:rPr>
              <a:t>&lt; Δ</a:t>
            </a:r>
            <a:r>
              <a:rPr b="0" baseline="-25000" i="0" lang="en-US" sz="2400" u="none" cap="none" strike="noStrike">
                <a:solidFill>
                  <a:srgbClr val="7F7F7F"/>
                </a:solidFill>
                <a:latin typeface="Calibri"/>
                <a:ea typeface="Calibri"/>
                <a:cs typeface="Calibri"/>
                <a:sym typeface="Calibri"/>
              </a:rPr>
              <a:t>L</a:t>
            </a:r>
            <a:r>
              <a:rPr b="0" i="0" lang="en-US" sz="2400" u="none" cap="none" strike="noStrike">
                <a:solidFill>
                  <a:srgbClr val="7F7F7F"/>
                </a:solidFill>
                <a:latin typeface="Calibri"/>
                <a:ea typeface="Calibri"/>
                <a:cs typeface="Calibri"/>
                <a:sym typeface="Calibri"/>
              </a:rPr>
              <a:t> or Δ</a:t>
            </a:r>
            <a:r>
              <a:rPr b="0" baseline="-25000" i="0" lang="en-US" sz="2400" u="none" cap="none" strike="noStrike">
                <a:solidFill>
                  <a:srgbClr val="7F7F7F"/>
                </a:solidFill>
                <a:latin typeface="Calibri"/>
                <a:ea typeface="Calibri"/>
                <a:cs typeface="Calibri"/>
                <a:sym typeface="Calibri"/>
              </a:rPr>
              <a:t>True</a:t>
            </a:r>
            <a:r>
              <a:rPr b="0" i="0" lang="en-US" sz="2400" u="none" cap="none" strike="noStrike">
                <a:solidFill>
                  <a:srgbClr val="7F7F7F"/>
                </a:solidFill>
                <a:latin typeface="Calibri"/>
                <a:ea typeface="Calibri"/>
                <a:cs typeface="Calibri"/>
                <a:sym typeface="Calibri"/>
              </a:rPr>
              <a:t> &gt; Δ</a:t>
            </a:r>
            <a:r>
              <a:rPr b="0" baseline="-25000" i="0" lang="en-US" sz="2400" u="none" cap="none" strike="noStrike">
                <a:solidFill>
                  <a:srgbClr val="7F7F7F"/>
                </a:solidFill>
                <a:latin typeface="Calibri"/>
                <a:ea typeface="Calibri"/>
                <a:cs typeface="Calibri"/>
                <a:sym typeface="Calibri"/>
              </a:rPr>
              <a:t>U</a:t>
            </a:r>
            <a:r>
              <a:rPr b="0" i="0" lang="en-US" sz="2400" u="none" cap="none" strike="noStrike">
                <a:solidFill>
                  <a:srgbClr val="7F7F7F"/>
                </a:solidFill>
                <a:latin typeface="Calibri"/>
                <a:ea typeface="Calibri"/>
                <a:cs typeface="Calibri"/>
                <a:sym typeface="Calibri"/>
              </a:rPr>
              <a:t>, H</a:t>
            </a:r>
            <a:r>
              <a:rPr b="0" baseline="-25000" i="0" lang="en-US" sz="2400" u="none" cap="none" strike="noStrike">
                <a:solidFill>
                  <a:srgbClr val="7F7F7F"/>
                </a:solidFill>
                <a:latin typeface="Calibri"/>
                <a:ea typeface="Calibri"/>
                <a:cs typeface="Calibri"/>
                <a:sym typeface="Calibri"/>
              </a:rPr>
              <a:t>1</a:t>
            </a:r>
            <a:r>
              <a:rPr b="0" i="0" lang="en-US" sz="2400" u="none" cap="none" strike="noStrike">
                <a:solidFill>
                  <a:srgbClr val="7F7F7F"/>
                </a:solidFill>
                <a:latin typeface="Calibri"/>
                <a:ea typeface="Calibri"/>
                <a:cs typeface="Calibri"/>
                <a:sym typeface="Calibri"/>
              </a:rPr>
              <a:t>: Δ</a:t>
            </a:r>
            <a:r>
              <a:rPr b="0" baseline="-25000" i="0" lang="en-US" sz="2400" u="none" cap="none" strike="noStrike">
                <a:solidFill>
                  <a:srgbClr val="7F7F7F"/>
                </a:solidFill>
                <a:latin typeface="Calibri"/>
                <a:ea typeface="Calibri"/>
                <a:cs typeface="Calibri"/>
                <a:sym typeface="Calibri"/>
              </a:rPr>
              <a:t>L</a:t>
            </a:r>
            <a:r>
              <a:rPr b="0" i="0" lang="en-US" sz="2400" u="none" cap="none" strike="noStrike">
                <a:solidFill>
                  <a:srgbClr val="7F7F7F"/>
                </a:solidFill>
                <a:latin typeface="Calibri"/>
                <a:ea typeface="Calibri"/>
                <a:cs typeface="Calibri"/>
                <a:sym typeface="Calibri"/>
              </a:rPr>
              <a:t>&lt; Δ</a:t>
            </a:r>
            <a:r>
              <a:rPr b="0" baseline="-25000" i="0" lang="en-US" sz="2400" u="none" cap="none" strike="noStrike">
                <a:solidFill>
                  <a:srgbClr val="7F7F7F"/>
                </a:solidFill>
                <a:latin typeface="Calibri"/>
                <a:ea typeface="Calibri"/>
                <a:cs typeface="Calibri"/>
                <a:sym typeface="Calibri"/>
              </a:rPr>
              <a:t>True</a:t>
            </a:r>
            <a:r>
              <a:rPr b="0" i="0" lang="en-US" sz="2400" u="none" cap="none" strike="noStrike">
                <a:solidFill>
                  <a:srgbClr val="7F7F7F"/>
                </a:solidFill>
                <a:latin typeface="Calibri"/>
                <a:ea typeface="Calibri"/>
                <a:cs typeface="Calibri"/>
                <a:sym typeface="Calibri"/>
              </a:rPr>
              <a:t> &lt; Δ</a:t>
            </a:r>
            <a:r>
              <a:rPr b="0" baseline="-25000" i="0" lang="en-US" sz="2400" u="none" cap="none" strike="noStrike">
                <a:solidFill>
                  <a:srgbClr val="7F7F7F"/>
                </a:solidFill>
                <a:latin typeface="Calibri"/>
                <a:ea typeface="Calibri"/>
                <a:cs typeface="Calibri"/>
                <a:sym typeface="Calibri"/>
              </a:rPr>
              <a:t>U</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Test both null hypotheses at one-sided α</a:t>
            </a:r>
            <a:endParaRPr b="0" i="0" sz="2400" u="none" cap="none" strike="noStrike">
              <a:solidFill>
                <a:srgbClr val="7F7F7F"/>
              </a:solidFill>
              <a:latin typeface="Calibri"/>
              <a:ea typeface="Calibri"/>
              <a:cs typeface="Calibri"/>
              <a:sym typeface="Calibri"/>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400" u="none" cap="none" strike="noStrike">
                <a:solidFill>
                  <a:srgbClr val="7F7F7F"/>
                </a:solidFill>
                <a:latin typeface="Calibri"/>
                <a:ea typeface="Calibri"/>
                <a:cs typeface="Calibri"/>
                <a:sym typeface="Calibri"/>
              </a:rPr>
              <a:t>NB: Type I error is equal to one-sided α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chemeClr val="accent2"/>
              </a:buClr>
              <a:buSzPts val="2200"/>
              <a:buFont typeface="Arial"/>
              <a:buNone/>
            </a:pPr>
            <a:r>
              <a:rPr b="0" i="0" lang="en-US" sz="2800" u="none" cap="none" strike="noStrike">
                <a:solidFill>
                  <a:schemeClr val="dk1"/>
                </a:solidFill>
                <a:latin typeface="Calibri"/>
                <a:ea typeface="Calibri"/>
                <a:cs typeface="Calibri"/>
                <a:sym typeface="Calibri"/>
              </a:rPr>
              <a:t>TOST ≈ Confidence Interval Method</a:t>
            </a:r>
            <a:endParaRPr b="0" i="0" sz="2800" u="none" cap="none" strike="noStrike">
              <a:solidFill>
                <a:schemeClr val="dk1"/>
              </a:solidFill>
              <a:latin typeface="Calibri"/>
              <a:ea typeface="Calibri"/>
              <a:cs typeface="Calibri"/>
              <a:sym typeface="Calibri"/>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2 x TOST α = Confidence Level of Interval</a:t>
            </a:r>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Confidence intervals can be unintuitive and lead to uncertainty</a:t>
            </a:r>
            <a:endParaRPr/>
          </a:p>
          <a:p>
            <a:pPr indent="-101600" lvl="1" marL="457200" marR="0" rtl="0" algn="l">
              <a:lnSpc>
                <a:spcPct val="100000"/>
              </a:lnSpc>
              <a:spcBef>
                <a:spcPts val="900"/>
              </a:spcBef>
              <a:spcAft>
                <a:spcPts val="0"/>
              </a:spcAft>
              <a:buClr>
                <a:srgbClr val="37C2D6"/>
              </a:buClr>
              <a:buSzPts val="2000"/>
              <a:buFont typeface="Arial"/>
              <a:buNone/>
            </a:pPr>
            <a:r>
              <a:t/>
            </a:r>
            <a:endParaRPr b="0" i="0" sz="24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2000" u="none" cap="none" strike="noStrike">
              <a:solidFill>
                <a:srgbClr val="7F7F7F"/>
              </a:solidFill>
              <a:latin typeface="Calibri"/>
              <a:ea typeface="Calibri"/>
              <a:cs typeface="Calibri"/>
              <a:sym typeface="Calibri"/>
            </a:endParaRPr>
          </a:p>
          <a:p>
            <a:pPr indent="0" lvl="1" marL="2286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88900" lvl="0" marL="228600" marR="0" rtl="0" algn="l">
              <a:lnSpc>
                <a:spcPct val="100000"/>
              </a:lnSpc>
              <a:spcBef>
                <a:spcPts val="900"/>
              </a:spcBef>
              <a:spcAft>
                <a:spcPts val="0"/>
              </a:spcAft>
              <a:buClr>
                <a:schemeClr val="accent2"/>
              </a:buClr>
              <a:buSzPts val="2200"/>
              <a:buFont typeface="Arial"/>
              <a:buNone/>
            </a:pPr>
            <a:r>
              <a:t/>
            </a:r>
            <a:endParaRPr b="0" i="0" sz="2800" u="none" cap="none" strike="noStrike">
              <a:solidFill>
                <a:schemeClr val="dk1"/>
              </a:solidFill>
              <a:latin typeface="Calibri"/>
              <a:ea typeface="Calibri"/>
              <a:cs typeface="Calibri"/>
              <a:sym typeface="Calibri"/>
            </a:endParaRPr>
          </a:p>
          <a:p>
            <a:pPr indent="0" lvl="1" marL="228600" marR="0" rtl="0" algn="l">
              <a:lnSpc>
                <a:spcPct val="100000"/>
              </a:lnSpc>
              <a:spcBef>
                <a:spcPts val="900"/>
              </a:spcBef>
              <a:spcAft>
                <a:spcPts val="0"/>
              </a:spcAft>
              <a:buClr>
                <a:schemeClr val="accent2"/>
              </a:buClr>
              <a:buSzPts val="2000"/>
              <a:buFont typeface="Arial"/>
              <a:buNone/>
            </a:pPr>
            <a:r>
              <a:t/>
            </a:r>
            <a:endParaRPr b="0" i="0" sz="2400" u="none" cap="none" strike="noStrike">
              <a:solidFill>
                <a:schemeClr val="dk1"/>
              </a:solidFill>
              <a:latin typeface="Calibri"/>
              <a:ea typeface="Calibri"/>
              <a:cs typeface="Calibri"/>
              <a:sym typeface="Calibri"/>
            </a:endParaRPr>
          </a:p>
        </p:txBody>
      </p:sp>
      <p:pic>
        <p:nvPicPr>
          <p:cNvPr id="365" name="Google Shape;365;p27"/>
          <p:cNvPicPr preferRelativeResize="0"/>
          <p:nvPr/>
        </p:nvPicPr>
        <p:blipFill rotWithShape="1">
          <a:blip r:embed="rId3">
            <a:alphaModFix/>
          </a:blip>
          <a:srcRect b="0" l="0" r="0" t="0"/>
          <a:stretch/>
        </p:blipFill>
        <p:spPr>
          <a:xfrm>
            <a:off x="7692272" y="1337917"/>
            <a:ext cx="4357275" cy="1509194"/>
          </a:xfrm>
          <a:prstGeom prst="rect">
            <a:avLst/>
          </a:prstGeom>
          <a:noFill/>
          <a:ln>
            <a:noFill/>
          </a:ln>
        </p:spPr>
      </p:pic>
      <p:sp>
        <p:nvSpPr>
          <p:cNvPr id="366" name="Google Shape;366;p27"/>
          <p:cNvSpPr txBox="1"/>
          <p:nvPr/>
        </p:nvSpPr>
        <p:spPr>
          <a:xfrm>
            <a:off x="10313806" y="2859127"/>
            <a:ext cx="199733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wentieth Century"/>
                <a:ea typeface="Twentieth Century"/>
                <a:cs typeface="Twentieth Century"/>
                <a:sym typeface="Twentieth Century"/>
              </a:rPr>
              <a:t>Source: lesslikely.com</a:t>
            </a:r>
            <a:endParaRPr/>
          </a:p>
        </p:txBody>
      </p:sp>
      <p:pic>
        <p:nvPicPr>
          <p:cNvPr descr="http://www.trialsjournal.com/content/figures/1468-6708-5-8-1-l.jpg" id="367" name="Google Shape;367;p27"/>
          <p:cNvPicPr preferRelativeResize="0"/>
          <p:nvPr/>
        </p:nvPicPr>
        <p:blipFill rotWithShape="1">
          <a:blip r:embed="rId4">
            <a:alphaModFix/>
          </a:blip>
          <a:srcRect b="5050" l="0" r="10832" t="6181"/>
          <a:stretch/>
        </p:blipFill>
        <p:spPr>
          <a:xfrm>
            <a:off x="7884406" y="3518881"/>
            <a:ext cx="4165142" cy="2782598"/>
          </a:xfrm>
          <a:prstGeom prst="rect">
            <a:avLst/>
          </a:prstGeom>
          <a:solidFill>
            <a:srgbClr val="000000"/>
          </a:solidFill>
          <a:ln cap="sq" cmpd="sng" w="19050">
            <a:solidFill>
              <a:schemeClr val="lt2"/>
            </a:solidFill>
            <a:prstDash val="solid"/>
            <a:miter lim="800000"/>
            <a:headEnd len="sm" w="sm" type="none"/>
            <a:tailEnd len="sm" w="sm" type="none"/>
          </a:ln>
        </p:spPr>
      </p:pic>
      <p:sp>
        <p:nvSpPr>
          <p:cNvPr id="368" name="Google Shape;368;p27"/>
          <p:cNvSpPr txBox="1"/>
          <p:nvPr/>
        </p:nvSpPr>
        <p:spPr>
          <a:xfrm>
            <a:off x="10354655" y="6296426"/>
            <a:ext cx="20780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wentieth Century"/>
                <a:ea typeface="Twentieth Century"/>
                <a:cs typeface="Twentieth Century"/>
                <a:sym typeface="Twentieth Century"/>
              </a:rPr>
              <a:t>Source: C Pater (2004)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600"/>
              </a:spcBef>
              <a:spcAft>
                <a:spcPts val="0"/>
              </a:spcAft>
              <a:buSzPts val="1800"/>
              <a:buNone/>
            </a:pPr>
            <a:r>
              <a:rPr b="1" lang="en-US">
                <a:solidFill>
                  <a:srgbClr val="444543"/>
                </a:solidFill>
              </a:rPr>
              <a:t>Paul Murphy</a:t>
            </a:r>
            <a:endParaRPr/>
          </a:p>
          <a:p>
            <a:pPr indent="0" lvl="0" marL="0" rtl="0" algn="ctr">
              <a:lnSpc>
                <a:spcPct val="100000"/>
              </a:lnSpc>
              <a:spcBef>
                <a:spcPts val="600"/>
              </a:spcBef>
              <a:spcAft>
                <a:spcPts val="0"/>
              </a:spcAft>
              <a:buSzPts val="1800"/>
              <a:buNone/>
            </a:pPr>
            <a:r>
              <a:rPr lang="en-US">
                <a:solidFill>
                  <a:srgbClr val="444543"/>
                </a:solidFill>
              </a:rPr>
              <a:t>Research Statistician</a:t>
            </a:r>
            <a:endParaRPr/>
          </a:p>
          <a:p>
            <a:pPr indent="0" lvl="0" marL="0" rtl="0" algn="ctr">
              <a:lnSpc>
                <a:spcPct val="100000"/>
              </a:lnSpc>
              <a:spcBef>
                <a:spcPts val="600"/>
              </a:spcBef>
              <a:spcAft>
                <a:spcPts val="0"/>
              </a:spcAft>
              <a:buSzPts val="1800"/>
              <a:buNone/>
            </a:pPr>
            <a:r>
              <a:rPr lang="en-US">
                <a:solidFill>
                  <a:srgbClr val="444543"/>
                </a:solidFill>
              </a:rPr>
              <a:t>nQuery</a:t>
            </a:r>
            <a:endParaRPr/>
          </a:p>
        </p:txBody>
      </p:sp>
      <p:pic>
        <p:nvPicPr>
          <p:cNvPr descr="A person smiling for the camera&#10;&#10;Description automatically generated with medium confidence" id="209" name="Google Shape;209;p2"/>
          <p:cNvPicPr preferRelativeResize="0"/>
          <p:nvPr/>
        </p:nvPicPr>
        <p:blipFill rotWithShape="1">
          <a:blip r:embed="rId3">
            <a:alphaModFix/>
          </a:blip>
          <a:srcRect b="0" l="0" r="0" t="0"/>
          <a:stretch/>
        </p:blipFill>
        <p:spPr>
          <a:xfrm>
            <a:off x="3007379" y="1595094"/>
            <a:ext cx="2521403" cy="25245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Font typeface="Calibri"/>
              <a:buNone/>
            </a:pPr>
            <a:r>
              <a:rPr lang="en-US" sz="4400" cap="none"/>
              <a:t>Bayesian Statistics Overview</a:t>
            </a:r>
            <a:endParaRPr/>
          </a:p>
        </p:txBody>
      </p:sp>
      <p:sp>
        <p:nvSpPr>
          <p:cNvPr id="375" name="Google Shape;375;p49"/>
          <p:cNvSpPr txBox="1"/>
          <p:nvPr/>
        </p:nvSpPr>
        <p:spPr>
          <a:xfrm>
            <a:off x="800100" y="1229520"/>
            <a:ext cx="5980944" cy="49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None/>
            </a:pPr>
            <a:r>
              <a:rPr b="0" i="0" lang="en-US" sz="2800" u="none" cap="none" strike="noStrike">
                <a:solidFill>
                  <a:schemeClr val="dk1"/>
                </a:solidFill>
                <a:latin typeface="Calibri"/>
                <a:ea typeface="Calibri"/>
                <a:cs typeface="Calibri"/>
                <a:sym typeface="Calibri"/>
              </a:rPr>
              <a:t>Bayesian Statistics combines existing knowledge, expert opinion and real-world data.</a:t>
            </a:r>
            <a:endParaRPr/>
          </a:p>
          <a:p>
            <a:pPr indent="0" lvl="0" marL="0" marR="0" rtl="0" algn="l">
              <a:lnSpc>
                <a:spcPct val="100000"/>
              </a:lnSpc>
              <a:spcBef>
                <a:spcPts val="900"/>
              </a:spcBef>
              <a:spcAft>
                <a:spcPts val="0"/>
              </a:spcAft>
              <a:buClr>
                <a:schemeClr val="accent2"/>
              </a:buClr>
              <a:buSzPts val="22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Parameters to be estimated are treated as random variables.</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A posterior distribution is estimated from a prior distribution and observed data using Bayesian analysis.</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The posterior is used to make inferences.</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2000" u="none" cap="none" strike="noStrike">
              <a:solidFill>
                <a:srgbClr val="7F7F7F"/>
              </a:solidFill>
              <a:latin typeface="Calibri"/>
              <a:ea typeface="Calibri"/>
              <a:cs typeface="Calibri"/>
              <a:sym typeface="Calibri"/>
            </a:endParaRPr>
          </a:p>
          <a:p>
            <a:pPr indent="0" lvl="1" marL="2286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88900" lvl="0" marL="228600" marR="0" rtl="0" algn="l">
              <a:lnSpc>
                <a:spcPct val="100000"/>
              </a:lnSpc>
              <a:spcBef>
                <a:spcPts val="900"/>
              </a:spcBef>
              <a:spcAft>
                <a:spcPts val="0"/>
              </a:spcAft>
              <a:buClr>
                <a:schemeClr val="accent2"/>
              </a:buClr>
              <a:buSzPts val="2200"/>
              <a:buFont typeface="Arial"/>
              <a:buNone/>
            </a:pPr>
            <a:r>
              <a:t/>
            </a:r>
            <a:endParaRPr b="0" i="0" sz="2800" u="none" cap="none" strike="noStrike">
              <a:solidFill>
                <a:schemeClr val="dk1"/>
              </a:solidFill>
              <a:latin typeface="Calibri"/>
              <a:ea typeface="Calibri"/>
              <a:cs typeface="Calibri"/>
              <a:sym typeface="Calibri"/>
            </a:endParaRPr>
          </a:p>
          <a:p>
            <a:pPr indent="0" lvl="1" marL="228600" marR="0" rtl="0" algn="l">
              <a:lnSpc>
                <a:spcPct val="100000"/>
              </a:lnSpc>
              <a:spcBef>
                <a:spcPts val="900"/>
              </a:spcBef>
              <a:spcAft>
                <a:spcPts val="0"/>
              </a:spcAft>
              <a:buClr>
                <a:schemeClr val="accent2"/>
              </a:buClr>
              <a:buSzPts val="2000"/>
              <a:buFont typeface="Arial"/>
              <a:buNone/>
            </a:pPr>
            <a:r>
              <a:t/>
            </a:r>
            <a:endParaRPr b="0" i="0" sz="2400" u="none" cap="none" strike="noStrike">
              <a:solidFill>
                <a:schemeClr val="dk1"/>
              </a:solidFill>
              <a:latin typeface="Calibri"/>
              <a:ea typeface="Calibri"/>
              <a:cs typeface="Calibri"/>
              <a:sym typeface="Calibri"/>
            </a:endParaRPr>
          </a:p>
        </p:txBody>
      </p:sp>
      <p:grpSp>
        <p:nvGrpSpPr>
          <p:cNvPr id="376" name="Google Shape;376;p49"/>
          <p:cNvGrpSpPr/>
          <p:nvPr/>
        </p:nvGrpSpPr>
        <p:grpSpPr>
          <a:xfrm>
            <a:off x="6781044" y="1363892"/>
            <a:ext cx="5016380" cy="1754024"/>
            <a:chOff x="2803022" y="2358864"/>
            <a:chExt cx="5016380" cy="1760996"/>
          </a:xfrm>
        </p:grpSpPr>
        <p:sp>
          <p:nvSpPr>
            <p:cNvPr id="377" name="Google Shape;377;p49"/>
            <p:cNvSpPr txBox="1"/>
            <p:nvPr/>
          </p:nvSpPr>
          <p:spPr>
            <a:xfrm>
              <a:off x="3050848" y="2358864"/>
              <a:ext cx="4768554" cy="1760996"/>
            </a:xfrm>
            <a:prstGeom prst="rect">
              <a:avLst/>
            </a:prstGeom>
            <a:solidFill>
              <a:schemeClr val="lt1"/>
            </a:solidFill>
            <a:ln cap="flat" cmpd="sng" w="47625">
              <a:solidFill>
                <a:srgbClr val="3758A6"/>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1CADE4"/>
                </a:buClr>
                <a:buSzPts val="2800"/>
                <a:buFont typeface="Twentieth Century"/>
                <a:buNone/>
              </a:pPr>
              <a:r>
                <a:rPr b="1" i="1" lang="en-US" sz="2800" u="none" cap="none" strike="noStrike">
                  <a:solidFill>
                    <a:srgbClr val="000000"/>
                  </a:solidFill>
                  <a:latin typeface="Twentieth Century"/>
                  <a:ea typeface="Twentieth Century"/>
                  <a:cs typeface="Twentieth Century"/>
                  <a:sym typeface="Twentieth Century"/>
                </a:rPr>
                <a:t>Bayes’ Theorem</a:t>
              </a:r>
              <a:endParaRPr/>
            </a:p>
          </p:txBody>
        </p:sp>
        <p:sp>
          <p:nvSpPr>
            <p:cNvPr id="378" name="Google Shape;378;p49"/>
            <p:cNvSpPr txBox="1"/>
            <p:nvPr/>
          </p:nvSpPr>
          <p:spPr>
            <a:xfrm>
              <a:off x="2803022" y="2886847"/>
              <a:ext cx="4768553" cy="9894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pic>
        <p:nvPicPr>
          <p:cNvPr descr="Chart&#10;&#10;Description automatically generated" id="379" name="Google Shape;379;p49"/>
          <p:cNvPicPr preferRelativeResize="0"/>
          <p:nvPr/>
        </p:nvPicPr>
        <p:blipFill rotWithShape="1">
          <a:blip r:embed="rId3">
            <a:alphaModFix/>
          </a:blip>
          <a:srcRect b="16855" l="7329" r="3329" t="13944"/>
          <a:stretch/>
        </p:blipFill>
        <p:spPr>
          <a:xfrm>
            <a:off x="6838338" y="4018873"/>
            <a:ext cx="5149617" cy="2471954"/>
          </a:xfrm>
          <a:prstGeom prst="rect">
            <a:avLst/>
          </a:prstGeom>
          <a:noFill/>
          <a:ln>
            <a:noFill/>
          </a:ln>
        </p:spPr>
      </p:pic>
      <p:pic>
        <p:nvPicPr>
          <p:cNvPr id="380" name="Google Shape;380;p49"/>
          <p:cNvPicPr preferRelativeResize="0"/>
          <p:nvPr/>
        </p:nvPicPr>
        <p:blipFill rotWithShape="1">
          <a:blip r:embed="rId3">
            <a:alphaModFix/>
          </a:blip>
          <a:srcRect b="3400" l="49156" r="44657" t="92197"/>
          <a:stretch/>
        </p:blipFill>
        <p:spPr>
          <a:xfrm>
            <a:off x="9168554" y="6411433"/>
            <a:ext cx="489183" cy="228600"/>
          </a:xfrm>
          <a:prstGeom prst="rect">
            <a:avLst/>
          </a:prstGeom>
          <a:noFill/>
          <a:ln>
            <a:noFill/>
          </a:ln>
        </p:spPr>
      </p:pic>
      <p:pic>
        <p:nvPicPr>
          <p:cNvPr id="381" name="Google Shape;381;p49"/>
          <p:cNvPicPr preferRelativeResize="0"/>
          <p:nvPr/>
        </p:nvPicPr>
        <p:blipFill rotWithShape="1">
          <a:blip r:embed="rId3">
            <a:alphaModFix/>
          </a:blip>
          <a:srcRect b="45890" l="127" r="96740" t="42845"/>
          <a:stretch/>
        </p:blipFill>
        <p:spPr>
          <a:xfrm>
            <a:off x="6838338" y="5052632"/>
            <a:ext cx="247650" cy="5848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Font typeface="Calibri"/>
              <a:buNone/>
            </a:pPr>
            <a:r>
              <a:rPr lang="en-US" sz="4400" cap="none"/>
              <a:t>Credible Intervals</a:t>
            </a:r>
            <a:endParaRPr/>
          </a:p>
        </p:txBody>
      </p:sp>
      <p:sp>
        <p:nvSpPr>
          <p:cNvPr id="388" name="Google Shape;388;p50"/>
          <p:cNvSpPr txBox="1"/>
          <p:nvPr/>
        </p:nvSpPr>
        <p:spPr>
          <a:xfrm>
            <a:off x="800100" y="1200945"/>
            <a:ext cx="10306050" cy="49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Clr>
                <a:schemeClr val="accent2"/>
              </a:buClr>
              <a:buSzPts val="2200"/>
              <a:buFont typeface="Arial"/>
              <a:buNone/>
            </a:pPr>
            <a:r>
              <a:rPr b="0" i="0" lang="en-US" sz="2750" u="none" cap="none" strike="noStrike">
                <a:solidFill>
                  <a:schemeClr val="dk1"/>
                </a:solidFill>
                <a:latin typeface="Calibri"/>
                <a:ea typeface="Calibri"/>
                <a:cs typeface="Calibri"/>
                <a:sym typeface="Calibri"/>
              </a:rPr>
              <a:t>Credible Intervals are the most commonly used Bayesian method for interval estimation.</a:t>
            </a:r>
            <a:endParaRPr b="0" i="0" sz="2750" u="none" cap="none" strike="noStrike">
              <a:solidFill>
                <a:srgbClr val="000000"/>
              </a:solidFill>
              <a:latin typeface="Arial"/>
              <a:ea typeface="Arial"/>
              <a:cs typeface="Arial"/>
              <a:sym typeface="Arial"/>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350" u="none" cap="none" strike="noStrike">
                <a:solidFill>
                  <a:srgbClr val="7F7F7F"/>
                </a:solidFill>
                <a:latin typeface="Calibri"/>
                <a:ea typeface="Calibri"/>
                <a:cs typeface="Calibri"/>
                <a:sym typeface="Calibri"/>
              </a:rPr>
              <a:t>Region of Practical Equivalence method uses credible intervals to test for equivalence</a:t>
            </a:r>
            <a:endParaRPr/>
          </a:p>
          <a:p>
            <a:pPr indent="-101600" lvl="1" marL="457200" marR="0" rtl="0" algn="l">
              <a:lnSpc>
                <a:spcPct val="100000"/>
              </a:lnSpc>
              <a:spcBef>
                <a:spcPts val="900"/>
              </a:spcBef>
              <a:spcAft>
                <a:spcPts val="0"/>
              </a:spcAft>
              <a:buClr>
                <a:schemeClr val="accent2"/>
              </a:buClr>
              <a:buSzPts val="2000"/>
              <a:buFont typeface="Arial"/>
              <a:buNone/>
            </a:pPr>
            <a:r>
              <a:t/>
            </a:r>
            <a:endParaRPr b="0" i="0" sz="24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chemeClr val="accent2"/>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90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2000" u="none" cap="none" strike="noStrike">
              <a:solidFill>
                <a:srgbClr val="7F7F7F"/>
              </a:solidFill>
              <a:latin typeface="Calibri"/>
              <a:ea typeface="Calibri"/>
              <a:cs typeface="Calibri"/>
              <a:sym typeface="Calibri"/>
            </a:endParaRPr>
          </a:p>
          <a:p>
            <a:pPr indent="0" lvl="1" marL="2286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88900" lvl="0" marL="228600" marR="0" rtl="0" algn="l">
              <a:lnSpc>
                <a:spcPct val="100000"/>
              </a:lnSpc>
              <a:spcBef>
                <a:spcPts val="900"/>
              </a:spcBef>
              <a:spcAft>
                <a:spcPts val="0"/>
              </a:spcAft>
              <a:buClr>
                <a:schemeClr val="accent2"/>
              </a:buClr>
              <a:buSzPts val="2200"/>
              <a:buFont typeface="Arial"/>
              <a:buNone/>
            </a:pPr>
            <a:r>
              <a:t/>
            </a:r>
            <a:endParaRPr b="0" i="0" sz="2800" u="none" cap="none" strike="noStrike">
              <a:solidFill>
                <a:schemeClr val="dk1"/>
              </a:solidFill>
              <a:latin typeface="Calibri"/>
              <a:ea typeface="Calibri"/>
              <a:cs typeface="Calibri"/>
              <a:sym typeface="Calibri"/>
            </a:endParaRPr>
          </a:p>
          <a:p>
            <a:pPr indent="0" lvl="1" marL="228600" marR="0" rtl="0" algn="l">
              <a:lnSpc>
                <a:spcPct val="100000"/>
              </a:lnSpc>
              <a:spcBef>
                <a:spcPts val="900"/>
              </a:spcBef>
              <a:spcAft>
                <a:spcPts val="0"/>
              </a:spcAft>
              <a:buClr>
                <a:schemeClr val="accent2"/>
              </a:buClr>
              <a:buSzPts val="2000"/>
              <a:buFont typeface="Arial"/>
              <a:buNone/>
            </a:pPr>
            <a:r>
              <a:t/>
            </a:r>
            <a:endParaRPr b="0" i="0" sz="2400" u="none" cap="none" strike="noStrike">
              <a:solidFill>
                <a:schemeClr val="dk1"/>
              </a:solidFill>
              <a:latin typeface="Calibri"/>
              <a:ea typeface="Calibri"/>
              <a:cs typeface="Calibri"/>
              <a:sym typeface="Calibri"/>
            </a:endParaRPr>
          </a:p>
        </p:txBody>
      </p:sp>
      <p:grpSp>
        <p:nvGrpSpPr>
          <p:cNvPr id="389" name="Google Shape;389;p50"/>
          <p:cNvGrpSpPr/>
          <p:nvPr/>
        </p:nvGrpSpPr>
        <p:grpSpPr>
          <a:xfrm>
            <a:off x="735327" y="3024548"/>
            <a:ext cx="5350139" cy="3544078"/>
            <a:chOff x="722673" y="2130552"/>
            <a:chExt cx="5152105" cy="4070555"/>
          </a:xfrm>
        </p:grpSpPr>
        <p:grpSp>
          <p:nvGrpSpPr>
            <p:cNvPr id="390" name="Google Shape;390;p50"/>
            <p:cNvGrpSpPr/>
            <p:nvPr/>
          </p:nvGrpSpPr>
          <p:grpSpPr>
            <a:xfrm>
              <a:off x="722673" y="2130552"/>
              <a:ext cx="5152105" cy="4070555"/>
              <a:chOff x="722673" y="2130552"/>
              <a:chExt cx="5152105" cy="4070555"/>
            </a:xfrm>
          </p:grpSpPr>
          <p:sp>
            <p:nvSpPr>
              <p:cNvPr id="391" name="Google Shape;391;p50"/>
              <p:cNvSpPr/>
              <p:nvPr/>
            </p:nvSpPr>
            <p:spPr>
              <a:xfrm>
                <a:off x="722673" y="2130552"/>
                <a:ext cx="5152105" cy="4070555"/>
              </a:xfrm>
              <a:prstGeom prst="snipRoundRect">
                <a:avLst>
                  <a:gd fmla="val 16667" name="adj1"/>
                  <a:gd fmla="val 0" name="adj2"/>
                </a:avLst>
              </a:prstGeom>
              <a:solidFill>
                <a:srgbClr val="D0E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2" name="Google Shape;392;p50"/>
              <p:cNvSpPr txBox="1"/>
              <p:nvPr/>
            </p:nvSpPr>
            <p:spPr>
              <a:xfrm>
                <a:off x="974621" y="2354923"/>
                <a:ext cx="4807976" cy="67938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400"/>
                  <a:buFont typeface="Twentieth Century"/>
                  <a:buNone/>
                </a:pPr>
                <a:r>
                  <a:rPr b="1" i="0" lang="en-US" sz="2400" u="none" cap="none" strike="noStrike">
                    <a:solidFill>
                      <a:schemeClr val="dk1"/>
                    </a:solidFill>
                    <a:latin typeface="Calibri"/>
                    <a:ea typeface="Calibri"/>
                    <a:cs typeface="Calibri"/>
                    <a:sym typeface="Calibri"/>
                  </a:rPr>
                  <a:t>95% Credible Interval</a:t>
                </a:r>
                <a:endParaRPr/>
              </a:p>
            </p:txBody>
          </p:sp>
          <p:sp>
            <p:nvSpPr>
              <p:cNvPr id="393" name="Google Shape;393;p50"/>
              <p:cNvSpPr txBox="1"/>
              <p:nvPr/>
            </p:nvSpPr>
            <p:spPr>
              <a:xfrm>
                <a:off x="967968" y="3005115"/>
                <a:ext cx="4809199" cy="278645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500"/>
                  <a:buFont typeface="Twentieth Century"/>
                  <a:buNone/>
                </a:pPr>
                <a:r>
                  <a:rPr b="0" i="0" lang="en-US" sz="2500" u="none" cap="none" strike="noStrike">
                    <a:solidFill>
                      <a:schemeClr val="dk1"/>
                    </a:solidFill>
                    <a:latin typeface="Calibri"/>
                    <a:ea typeface="Calibri"/>
                    <a:cs typeface="Calibri"/>
                    <a:sym typeface="Calibri"/>
                  </a:rPr>
                  <a:t>Interval contains 95% of the posterior probability – </a:t>
                </a:r>
                <a:r>
                  <a:rPr b="0" i="1" lang="en-US" sz="2500" u="none" cap="none" strike="noStrike">
                    <a:solidFill>
                      <a:schemeClr val="dk1"/>
                    </a:solidFill>
                    <a:latin typeface="Calibri"/>
                    <a:ea typeface="Calibri"/>
                    <a:cs typeface="Calibri"/>
                    <a:sym typeface="Calibri"/>
                  </a:rPr>
                  <a:t>i.e. there is a 95% chance that the true value is in the interval.</a:t>
                </a:r>
                <a:endParaRPr/>
              </a:p>
              <a:p>
                <a:pPr indent="0" lvl="0" marL="0" marR="0" rtl="0" algn="l">
                  <a:lnSpc>
                    <a:spcPct val="90000"/>
                  </a:lnSpc>
                  <a:spcBef>
                    <a:spcPts val="1400"/>
                  </a:spcBef>
                  <a:spcAft>
                    <a:spcPts val="0"/>
                  </a:spcAft>
                  <a:buClr>
                    <a:schemeClr val="accent1"/>
                  </a:buClr>
                  <a:buSzPts val="2500"/>
                  <a:buFont typeface="Twentieth Century"/>
                  <a:buNone/>
                </a:pPr>
                <a:r>
                  <a:rPr b="0" i="0" lang="en-US" sz="2500" u="none" cap="none" strike="noStrike">
                    <a:solidFill>
                      <a:schemeClr val="dk1"/>
                    </a:solidFill>
                    <a:latin typeface="Calibri"/>
                    <a:ea typeface="Calibri"/>
                    <a:cs typeface="Calibri"/>
                    <a:sym typeface="Calibri"/>
                  </a:rPr>
                  <a:t>Unknown parameter is a RV, bounds are fixed.</a:t>
                </a:r>
                <a:br>
                  <a:rPr b="0" i="0" lang="en-US" sz="2600" u="none" cap="none" strike="noStrike">
                    <a:solidFill>
                      <a:schemeClr val="dk1"/>
                    </a:solidFill>
                    <a:latin typeface="Calibri"/>
                    <a:ea typeface="Calibri"/>
                    <a:cs typeface="Calibri"/>
                    <a:sym typeface="Calibri"/>
                  </a:rPr>
                </a:b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accent1"/>
                  </a:buClr>
                  <a:buSzPts val="2600"/>
                  <a:buFont typeface="Twentieth Century"/>
                  <a:buNone/>
                </a:pPr>
                <a:r>
                  <a:t/>
                </a:r>
                <a:endParaRPr b="0" i="0" sz="2600" u="none" cap="none" strike="noStrike">
                  <a:solidFill>
                    <a:srgbClr val="7F7F7F"/>
                  </a:solidFill>
                  <a:latin typeface="Calibri"/>
                  <a:ea typeface="Calibri"/>
                  <a:cs typeface="Calibri"/>
                  <a:sym typeface="Calibri"/>
                </a:endParaRPr>
              </a:p>
            </p:txBody>
          </p:sp>
        </p:grpSp>
        <p:cxnSp>
          <p:nvCxnSpPr>
            <p:cNvPr id="394" name="Google Shape;394;p50"/>
            <p:cNvCxnSpPr/>
            <p:nvPr/>
          </p:nvCxnSpPr>
          <p:spPr>
            <a:xfrm>
              <a:off x="722673" y="2882561"/>
              <a:ext cx="5152105" cy="0"/>
            </a:xfrm>
            <a:prstGeom prst="straightConnector1">
              <a:avLst/>
            </a:prstGeom>
            <a:noFill/>
            <a:ln cap="flat" cmpd="sng" w="9525">
              <a:solidFill>
                <a:schemeClr val="accent3"/>
              </a:solidFill>
              <a:prstDash val="solid"/>
              <a:miter lim="800000"/>
              <a:headEnd len="sm" w="sm" type="none"/>
              <a:tailEnd len="sm" w="sm" type="none"/>
            </a:ln>
          </p:spPr>
        </p:cxnSp>
      </p:grpSp>
      <p:grpSp>
        <p:nvGrpSpPr>
          <p:cNvPr id="395" name="Google Shape;395;p50"/>
          <p:cNvGrpSpPr/>
          <p:nvPr/>
        </p:nvGrpSpPr>
        <p:grpSpPr>
          <a:xfrm>
            <a:off x="6076950" y="3024549"/>
            <a:ext cx="5341621" cy="3546480"/>
            <a:chOff x="6338428" y="1994211"/>
            <a:chExt cx="5243141" cy="3995450"/>
          </a:xfrm>
        </p:grpSpPr>
        <p:sp>
          <p:nvSpPr>
            <p:cNvPr id="396" name="Google Shape;396;p50"/>
            <p:cNvSpPr/>
            <p:nvPr/>
          </p:nvSpPr>
          <p:spPr>
            <a:xfrm flipH="1">
              <a:off x="6338428" y="1994211"/>
              <a:ext cx="5243141" cy="3995450"/>
            </a:xfrm>
            <a:prstGeom prst="snipRoundRect">
              <a:avLst>
                <a:gd fmla="val 16667" name="adj1"/>
                <a:gd fmla="val 0" name="adj2"/>
              </a:avLst>
            </a:prstGeom>
            <a:solidFill>
              <a:srgbClr val="CFE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50"/>
            <p:cNvSpPr txBox="1"/>
            <p:nvPr/>
          </p:nvSpPr>
          <p:spPr>
            <a:xfrm>
              <a:off x="6684446" y="2211729"/>
              <a:ext cx="4551106" cy="864089"/>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400"/>
                <a:buFont typeface="Twentieth Century"/>
                <a:buNone/>
              </a:pPr>
              <a:r>
                <a:rPr b="1" i="0" lang="en-US" sz="2400" u="none" cap="none" strike="noStrike">
                  <a:solidFill>
                    <a:schemeClr val="dk1"/>
                  </a:solidFill>
                  <a:latin typeface="Calibri"/>
                  <a:ea typeface="Calibri"/>
                  <a:cs typeface="Calibri"/>
                  <a:sym typeface="Calibri"/>
                </a:rPr>
                <a:t>95% Confidence Interval</a:t>
              </a:r>
              <a:endParaRPr/>
            </a:p>
          </p:txBody>
        </p:sp>
        <p:sp>
          <p:nvSpPr>
            <p:cNvPr id="398" name="Google Shape;398;p50"/>
            <p:cNvSpPr txBox="1"/>
            <p:nvPr/>
          </p:nvSpPr>
          <p:spPr>
            <a:xfrm>
              <a:off x="6437921" y="2801641"/>
              <a:ext cx="4678926" cy="2783326"/>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500"/>
                <a:buFont typeface="Twentieth Century"/>
                <a:buNone/>
              </a:pPr>
              <a:r>
                <a:rPr b="0" i="0" lang="en-US" sz="2500" u="none" cap="none" strike="noStrike">
                  <a:solidFill>
                    <a:schemeClr val="dk1"/>
                  </a:solidFill>
                  <a:latin typeface="Calibri"/>
                  <a:ea typeface="Calibri"/>
                  <a:cs typeface="Calibri"/>
                  <a:sym typeface="Calibri"/>
                </a:rPr>
                <a:t>Under repeated sampling, 95% of confidence intervals constructed the same way will include the true value. </a:t>
              </a:r>
              <a:endParaRPr/>
            </a:p>
            <a:p>
              <a:pPr indent="0" lvl="0" marL="0" marR="0" rtl="0" algn="l">
                <a:lnSpc>
                  <a:spcPct val="90000"/>
                </a:lnSpc>
                <a:spcBef>
                  <a:spcPts val="1400"/>
                </a:spcBef>
                <a:spcAft>
                  <a:spcPts val="0"/>
                </a:spcAft>
                <a:buClr>
                  <a:schemeClr val="accent1"/>
                </a:buClr>
                <a:buSzPts val="2500"/>
                <a:buFont typeface="Twentieth Century"/>
                <a:buNone/>
              </a:pPr>
              <a:r>
                <a:rPr b="0" i="0" lang="en-US" sz="2500" u="none" cap="none" strike="noStrike">
                  <a:solidFill>
                    <a:schemeClr val="dk1"/>
                  </a:solidFill>
                  <a:latin typeface="Calibri"/>
                  <a:ea typeface="Calibri"/>
                  <a:cs typeface="Calibri"/>
                  <a:sym typeface="Calibri"/>
                </a:rPr>
                <a:t>Unknown parameter is fixed, bounds are RV’s.</a:t>
              </a:r>
              <a:endParaRPr/>
            </a:p>
            <a:p>
              <a:pPr indent="0" lvl="0" marL="0" marR="0" rtl="0" algn="r">
                <a:lnSpc>
                  <a:spcPct val="90000"/>
                </a:lnSpc>
                <a:spcBef>
                  <a:spcPts val="1400"/>
                </a:spcBef>
                <a:spcAft>
                  <a:spcPts val="0"/>
                </a:spcAft>
                <a:buClr>
                  <a:schemeClr val="accent1"/>
                </a:buClr>
                <a:buSzPts val="2600"/>
                <a:buFont typeface="Twentieth Century"/>
                <a:buNone/>
              </a:pPr>
              <a:r>
                <a:t/>
              </a:r>
              <a:endParaRPr b="0" i="0" sz="2600" u="none" cap="none" strike="noStrike">
                <a:solidFill>
                  <a:schemeClr val="dk1"/>
                </a:solidFill>
                <a:latin typeface="Calibri"/>
                <a:ea typeface="Calibri"/>
                <a:cs typeface="Calibri"/>
                <a:sym typeface="Calibri"/>
              </a:endParaRPr>
            </a:p>
          </p:txBody>
        </p:sp>
        <p:cxnSp>
          <p:nvCxnSpPr>
            <p:cNvPr id="399" name="Google Shape;399;p50"/>
            <p:cNvCxnSpPr/>
            <p:nvPr/>
          </p:nvCxnSpPr>
          <p:spPr>
            <a:xfrm>
              <a:off x="6346787" y="2729631"/>
              <a:ext cx="5098030" cy="0"/>
            </a:xfrm>
            <a:prstGeom prst="straightConnector1">
              <a:avLst/>
            </a:prstGeom>
            <a:noFill/>
            <a:ln cap="flat" cmpd="sng" w="9525">
              <a:solidFill>
                <a:schemeClr val="accent4"/>
              </a:solidFill>
              <a:prstDash val="solid"/>
              <a:miter lim="800000"/>
              <a:headEnd len="sm" w="sm" type="none"/>
              <a:tailEnd len="sm" w="sm"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1"/>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4 | Region of Practical Equivalence</a:t>
            </a:r>
            <a:endParaRPr/>
          </a:p>
        </p:txBody>
      </p:sp>
      <p:sp>
        <p:nvSpPr>
          <p:cNvPr id="405" name="Google Shape;405;p51"/>
          <p:cNvSpPr txBox="1"/>
          <p:nvPr>
            <p:ph idx="4294967295" type="body"/>
          </p:nvPr>
        </p:nvSpPr>
        <p:spPr>
          <a:xfrm>
            <a:off x="800100" y="1517276"/>
            <a:ext cx="5966460" cy="4953074"/>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2000"/>
              <a:buNone/>
            </a:pPr>
            <a:r>
              <a:rPr lang="en-US" sz="2000"/>
              <a:t>“[A researcher] would like to conduct parameter estimation to see whether the mean IQ score of her experimental group’s population is practically equivalent to 100. She would like to know what sample size she needs to have a </a:t>
            </a:r>
            <a:r>
              <a:rPr b="1" lang="en-US" sz="2000"/>
              <a:t>long-run probability of .80 of obtaining a 95% highest density interval that is contained within her predefined region of practical equivalence (ROPE). </a:t>
            </a:r>
            <a:r>
              <a:rPr lang="en-US" sz="2000"/>
              <a:t>[She] </a:t>
            </a:r>
            <a:r>
              <a:rPr b="1" lang="en-US" sz="2000"/>
              <a:t>hypothesizes that there is no difference </a:t>
            </a:r>
            <a:r>
              <a:rPr lang="en-US" sz="2000"/>
              <a:t>(i.e., H0 is true). She considers a </a:t>
            </a:r>
            <a:r>
              <a:rPr b="1" lang="en-US" sz="2000"/>
              <a:t>population effect size between -0.2 and under 0.2 to be ‘practically equivalent.’</a:t>
            </a:r>
            <a:r>
              <a:rPr lang="en-US" sz="2000"/>
              <a:t> This would correspond to IQ scores between 97 (100+15*-.2) and 103 (100+15*.2)….</a:t>
            </a:r>
            <a:endParaRPr/>
          </a:p>
          <a:p>
            <a:pPr indent="0" lvl="0" marL="0" rtl="0" algn="just">
              <a:lnSpc>
                <a:spcPct val="100000"/>
              </a:lnSpc>
              <a:spcBef>
                <a:spcPts val="900"/>
              </a:spcBef>
              <a:spcAft>
                <a:spcPts val="0"/>
              </a:spcAft>
              <a:buSzPts val="2000"/>
              <a:buNone/>
            </a:pPr>
            <a:r>
              <a:rPr lang="en-US" sz="2000"/>
              <a:t>…Based on these parameters, a minimal sample size of </a:t>
            </a:r>
            <a:r>
              <a:rPr b="1" lang="en-US" sz="2000"/>
              <a:t>517 per group </a:t>
            </a:r>
            <a:r>
              <a:rPr lang="en-US" sz="2000"/>
              <a:t>was estimated in order to reach a 0.8 TPR for our design.”</a:t>
            </a:r>
            <a:endParaRPr sz="2800"/>
          </a:p>
          <a:p>
            <a:pPr indent="0" lvl="0" marL="0" rtl="0" algn="just">
              <a:lnSpc>
                <a:spcPct val="100000"/>
              </a:lnSpc>
              <a:spcBef>
                <a:spcPts val="900"/>
              </a:spcBef>
              <a:spcAft>
                <a:spcPts val="0"/>
              </a:spcAft>
              <a:buSzPts val="2000"/>
              <a:buNone/>
            </a:pPr>
            <a:r>
              <a:t/>
            </a:r>
            <a:endParaRPr sz="2000"/>
          </a:p>
        </p:txBody>
      </p:sp>
      <p:graphicFrame>
        <p:nvGraphicFramePr>
          <p:cNvPr id="406" name="Google Shape;406;p51"/>
          <p:cNvGraphicFramePr/>
          <p:nvPr/>
        </p:nvGraphicFramePr>
        <p:xfrm>
          <a:off x="7480069" y="1509082"/>
          <a:ext cx="3000000" cy="3000000"/>
        </p:xfrm>
        <a:graphic>
          <a:graphicData uri="http://schemas.openxmlformats.org/drawingml/2006/table">
            <a:tbl>
              <a:tblPr firstRow="1">
                <a:noFill/>
                <a:tableStyleId>{E093C4FC-C155-4FA5-9FBA-AB729EB9CFE2}</a:tableStyleId>
              </a:tblPr>
              <a:tblGrid>
                <a:gridCol w="2964825"/>
                <a:gridCol w="908900"/>
              </a:tblGrid>
              <a:tr h="441600">
                <a:tc>
                  <a:txBody>
                    <a:bodyPr/>
                    <a:lstStyle/>
                    <a:p>
                      <a:pPr indent="0" lvl="0" marL="0" marR="0" rtl="0" algn="l">
                        <a:spcBef>
                          <a:spcPts val="0"/>
                        </a:spcBef>
                        <a:spcAft>
                          <a:spcPts val="0"/>
                        </a:spcAft>
                        <a:buNone/>
                      </a:pPr>
                      <a:r>
                        <a:rPr lang="en-US" sz="2400">
                          <a:solidFill>
                            <a:schemeClr val="dk2"/>
                          </a:solidFill>
                        </a:rPr>
                        <a:t>Parameter</a:t>
                      </a:r>
                      <a:endParaRPr/>
                    </a:p>
                  </a:txBody>
                  <a:tcPr marT="45725" marB="45725" marR="91450" marL="91450">
                    <a:lnR cap="flat" cmpd="sng" w="12700">
                      <a:solidFill>
                        <a:srgbClr val="37C2D6"/>
                      </a:solidFill>
                      <a:prstDash val="solid"/>
                      <a:round/>
                      <a:headEnd len="sm" w="sm" type="none"/>
                      <a:tailEnd len="sm" w="sm" type="none"/>
                    </a:lnR>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chemeClr val="dk2"/>
                          </a:solidFill>
                        </a:rPr>
                        <a:t>Value</a:t>
                      </a:r>
                      <a:endParaRPr/>
                    </a:p>
                  </a:txBody>
                  <a:tcPr marT="45725" marB="45725" marR="91450" marL="91450">
                    <a:lnL cap="flat" cmpd="sng" w="12700">
                      <a:solidFill>
                        <a:srgbClr val="37C2D6"/>
                      </a:solidFill>
                      <a:prstDash val="solid"/>
                      <a:round/>
                      <a:headEnd len="sm" w="sm" type="none"/>
                      <a:tailEnd len="sm" w="sm" type="none"/>
                    </a:lnL>
                    <a:lnB cap="flat" cmpd="sng" w="19050">
                      <a:solidFill>
                        <a:schemeClr val="accent1"/>
                      </a:solidFill>
                      <a:prstDash val="solid"/>
                      <a:round/>
                      <a:headEnd len="sm" w="sm" type="none"/>
                      <a:tailEnd len="sm" w="sm" type="none"/>
                    </a:lnB>
                    <a:solidFill>
                      <a:schemeClr val="lt1"/>
                    </a:solidFill>
                  </a:tcPr>
                </a:tc>
              </a:tr>
              <a:tr h="471850">
                <a:tc>
                  <a:txBody>
                    <a:bodyPr/>
                    <a:lstStyle/>
                    <a:p>
                      <a:pPr indent="0" lvl="0" marL="0" marR="0" rtl="0" algn="l">
                        <a:lnSpc>
                          <a:spcPct val="100000"/>
                        </a:lnSpc>
                        <a:spcBef>
                          <a:spcPts val="0"/>
                        </a:spcBef>
                        <a:spcAft>
                          <a:spcPts val="0"/>
                        </a:spcAft>
                        <a:buClr>
                          <a:srgbClr val="000000"/>
                        </a:buClr>
                        <a:buSzPts val="2000"/>
                        <a:buFont typeface="Arial"/>
                        <a:buNone/>
                      </a:pPr>
                      <a:r>
                        <a:rPr b="0" lang="en-US" sz="1600" u="none" cap="none" strike="noStrike"/>
                        <a:t>Coverage Error</a:t>
                      </a:r>
                      <a:endParaRPr b="0" sz="1600" u="none" cap="none" strike="noStrike">
                        <a:latin typeface="Calibri"/>
                        <a:ea typeface="Calibri"/>
                        <a:cs typeface="Calibri"/>
                        <a:sym typeface="Calibri"/>
                      </a:endParaRPr>
                    </a:p>
                  </a:txBody>
                  <a:tcPr marT="0" marB="0" marR="68575" marL="68575" anchor="ctr">
                    <a:lnR cap="flat" cmpd="sng" w="12700">
                      <a:solidFill>
                        <a:srgbClr val="37C2D6"/>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0.05</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b="0" lang="en-US" sz="1600" u="none" cap="none" strike="noStrike">
                          <a:solidFill>
                            <a:schemeClr val="dk1"/>
                          </a:solidFill>
                          <a:latin typeface="Calibri"/>
                          <a:ea typeface="Calibri"/>
                          <a:cs typeface="Calibri"/>
                          <a:sym typeface="Calibri"/>
                        </a:rPr>
                        <a:t>Lower Equivalence Limit</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-0.2</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1950">
                <a:tc>
                  <a:txBody>
                    <a:bodyPr/>
                    <a:lstStyle/>
                    <a:p>
                      <a:pPr indent="0" lvl="0" marL="0" marR="0" rtl="0" algn="l">
                        <a:spcBef>
                          <a:spcPts val="0"/>
                        </a:spcBef>
                        <a:spcAft>
                          <a:spcPts val="0"/>
                        </a:spcAft>
                        <a:buNone/>
                      </a:pPr>
                      <a:r>
                        <a:rPr b="0" lang="en-US" sz="1600" u="none" cap="none" strike="noStrike">
                          <a:solidFill>
                            <a:schemeClr val="dk1"/>
                          </a:solidFill>
                          <a:latin typeface="Calibri"/>
                          <a:ea typeface="Calibri"/>
                          <a:cs typeface="Calibri"/>
                          <a:sym typeface="Calibri"/>
                        </a:rPr>
                        <a:t>Upper Equivalence Limit</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0.2</a:t>
                      </a:r>
                      <a:endParaRPr sz="1600" u="none" cap="none" strike="noStrike"/>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lang="en-US" sz="1600"/>
                        <a:t>Standardized Expected Difference</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0</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24275">
                <a:tc>
                  <a:txBody>
                    <a:bodyPr/>
                    <a:lstStyle/>
                    <a:p>
                      <a:pPr indent="0" lvl="0" marL="0" marR="0" rtl="0" algn="l">
                        <a:spcBef>
                          <a:spcPts val="0"/>
                        </a:spcBef>
                        <a:spcAft>
                          <a:spcPts val="0"/>
                        </a:spcAft>
                        <a:buNone/>
                      </a:pPr>
                      <a:r>
                        <a:rPr lang="en-US" sz="1600"/>
                        <a:t>Effect Size Location Parameter</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0</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lang="en-US" sz="1600"/>
                        <a:t>Effect Size Scale Parameter</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t>1/√2</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1850">
                <a:tc>
                  <a:txBody>
                    <a:bodyPr/>
                    <a:lstStyle/>
                    <a:p>
                      <a:pPr indent="0" lvl="0" marL="0" marR="0" rtl="0" algn="l">
                        <a:spcBef>
                          <a:spcPts val="0"/>
                        </a:spcBef>
                        <a:spcAft>
                          <a:spcPts val="0"/>
                        </a:spcAft>
                        <a:buNone/>
                      </a:pPr>
                      <a:r>
                        <a:rPr lang="en-US" sz="1600"/>
                        <a:t>Power (%)</a:t>
                      </a:r>
                      <a:endParaRPr/>
                    </a:p>
                  </a:txBody>
                  <a:tcPr marT="0" marB="0" marR="68575" marL="68575" anchor="ctr">
                    <a:lnR cap="flat" cmpd="sng" w="12700">
                      <a:solidFill>
                        <a:srgbClr val="37C2D6"/>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1600" u="none" cap="none" strike="noStrike">
                          <a:latin typeface="Calibri"/>
                          <a:ea typeface="Calibri"/>
                          <a:cs typeface="Calibri"/>
                          <a:sym typeface="Calibri"/>
                        </a:rPr>
                        <a:t>80</a:t>
                      </a:r>
                      <a:endParaRPr sz="1600" u="none" cap="none" strike="noStrike">
                        <a:latin typeface="Calibri"/>
                        <a:ea typeface="Calibri"/>
                        <a:cs typeface="Calibri"/>
                        <a:sym typeface="Calibri"/>
                      </a:endParaRPr>
                    </a:p>
                  </a:txBody>
                  <a:tcPr marT="0" marB="0" marR="68575" marL="68575" anchor="ctr">
                    <a:lnL cap="flat" cmpd="sng" w="12700">
                      <a:solidFill>
                        <a:srgbClr val="37C2D6"/>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407" name="Google Shape;407;p51"/>
          <p:cNvSpPr txBox="1"/>
          <p:nvPr/>
        </p:nvSpPr>
        <p:spPr>
          <a:xfrm>
            <a:off x="9717656" y="5611892"/>
            <a:ext cx="184903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wentieth Century"/>
                <a:ea typeface="Twentieth Century"/>
                <a:cs typeface="Twentieth Century"/>
                <a:sym typeface="Twentieth Century"/>
              </a:rPr>
              <a:t>Source: </a:t>
            </a:r>
            <a:r>
              <a:rPr b="0" i="0" lang="en-US" sz="1100" u="none" cap="none" strike="noStrike">
                <a:solidFill>
                  <a:srgbClr val="000000"/>
                </a:solidFill>
                <a:latin typeface="Twentieth Century"/>
                <a:ea typeface="Twentieth Century"/>
                <a:cs typeface="Twentieth Century"/>
                <a:sym typeface="Twentieth Century"/>
              </a:rPr>
              <a:t>Kovacs et. al (2021)</a:t>
            </a:r>
            <a:endParaRPr b="0" i="0" sz="11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2"/>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Discussion &amp; Conclusions</a:t>
            </a:r>
            <a:endParaRPr>
              <a:latin typeface="Calibri"/>
              <a:ea typeface="Calibri"/>
              <a:cs typeface="Calibri"/>
              <a:sym typeface="Calibri"/>
            </a:endParaRPr>
          </a:p>
        </p:txBody>
      </p:sp>
      <p:sp>
        <p:nvSpPr>
          <p:cNvPr id="413" name="Google Shape;413;p52"/>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5</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3"/>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Discussion and Conclusions</a:t>
            </a:r>
            <a:endParaRPr/>
          </a:p>
        </p:txBody>
      </p:sp>
      <p:sp>
        <p:nvSpPr>
          <p:cNvPr id="419" name="Google Shape;419;p53"/>
          <p:cNvSpPr txBox="1"/>
          <p:nvPr>
            <p:ph idx="4294967295" type="body"/>
          </p:nvPr>
        </p:nvSpPr>
        <p:spPr>
          <a:xfrm>
            <a:off x="583283" y="1277923"/>
            <a:ext cx="10553700"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750"/>
              <a:buNone/>
            </a:pPr>
            <a:r>
              <a:rPr lang="en-US" sz="2750"/>
              <a:t>Uncertainty is an intrinsic part of sample size determination. It can occur at all stages of the SSD process and can not be avoided.</a:t>
            </a:r>
            <a:endParaRPr/>
          </a:p>
          <a:p>
            <a:pPr indent="-53975" lvl="0" marL="228600" rtl="0" algn="l">
              <a:lnSpc>
                <a:spcPct val="100000"/>
              </a:lnSpc>
              <a:spcBef>
                <a:spcPts val="900"/>
              </a:spcBef>
              <a:spcAft>
                <a:spcPts val="0"/>
              </a:spcAft>
              <a:buSzPts val="2750"/>
              <a:buNone/>
            </a:pPr>
            <a:r>
              <a:t/>
            </a:r>
            <a:endParaRPr sz="2750"/>
          </a:p>
          <a:p>
            <a:pPr indent="0" lvl="0" marL="0" rtl="0" algn="l">
              <a:lnSpc>
                <a:spcPct val="100000"/>
              </a:lnSpc>
              <a:spcBef>
                <a:spcPts val="900"/>
              </a:spcBef>
              <a:spcAft>
                <a:spcPts val="0"/>
              </a:spcAft>
              <a:buSzPts val="2750"/>
              <a:buNone/>
            </a:pPr>
            <a:r>
              <a:rPr lang="en-US" sz="2750"/>
              <a:t>Instead, we must try to better understand the sources of uncertainty and employ methods to help alleviate the issues that this causes.</a:t>
            </a:r>
            <a:endParaRPr/>
          </a:p>
          <a:p>
            <a:pPr indent="0" lvl="0" marL="0" rtl="0" algn="l">
              <a:lnSpc>
                <a:spcPct val="100000"/>
              </a:lnSpc>
              <a:spcBef>
                <a:spcPts val="900"/>
              </a:spcBef>
              <a:spcAft>
                <a:spcPts val="0"/>
              </a:spcAft>
              <a:buSzPts val="2750"/>
              <a:buNone/>
            </a:pPr>
            <a:r>
              <a:t/>
            </a:r>
            <a:endParaRPr sz="2750"/>
          </a:p>
          <a:p>
            <a:pPr indent="0" lvl="0" marL="0" rtl="0" algn="l">
              <a:lnSpc>
                <a:spcPct val="100000"/>
              </a:lnSpc>
              <a:spcBef>
                <a:spcPts val="900"/>
              </a:spcBef>
              <a:spcAft>
                <a:spcPts val="0"/>
              </a:spcAft>
              <a:buSzPts val="2750"/>
              <a:buNone/>
            </a:pPr>
            <a:r>
              <a:rPr lang="en-US" sz="2750"/>
              <a:t>In this webinar, we explored three of these methods:</a:t>
            </a:r>
            <a:endParaRPr/>
          </a:p>
          <a:p>
            <a:pPr indent="-228600" lvl="1" marL="457200" rtl="0" algn="l">
              <a:lnSpc>
                <a:spcPct val="100000"/>
              </a:lnSpc>
              <a:spcBef>
                <a:spcPts val="1200"/>
              </a:spcBef>
              <a:spcAft>
                <a:spcPts val="0"/>
              </a:spcAft>
              <a:buSzPts val="2000"/>
              <a:buFont typeface="Arial"/>
              <a:buChar char="•"/>
            </a:pPr>
            <a:r>
              <a:rPr lang="en-US" sz="2300">
                <a:solidFill>
                  <a:srgbClr val="7F7F7F"/>
                </a:solidFill>
                <a:latin typeface="Calibri"/>
                <a:ea typeface="Calibri"/>
                <a:cs typeface="Calibri"/>
                <a:sym typeface="Calibri"/>
              </a:rPr>
              <a:t>Combination tests such as MaxCombo allow us to examine the effect of model selection on the sample size of a survival study.</a:t>
            </a:r>
            <a:endParaRPr/>
          </a:p>
          <a:p>
            <a:pPr indent="-228600" lvl="1" marL="457200" rtl="0" algn="l">
              <a:lnSpc>
                <a:spcPct val="100000"/>
              </a:lnSpc>
              <a:spcBef>
                <a:spcPts val="900"/>
              </a:spcBef>
              <a:spcAft>
                <a:spcPts val="0"/>
              </a:spcAft>
              <a:buSzPts val="2000"/>
              <a:buFont typeface="Arial"/>
              <a:buChar char="•"/>
            </a:pPr>
            <a:r>
              <a:rPr lang="en-US" sz="2300">
                <a:solidFill>
                  <a:srgbClr val="7F7F7F"/>
                </a:solidFill>
                <a:latin typeface="Calibri"/>
                <a:ea typeface="Calibri"/>
                <a:cs typeface="Calibri"/>
                <a:sym typeface="Calibri"/>
              </a:rPr>
              <a:t>Pilot studies can be used to estimate the values of nuisance parameters  </a:t>
            </a:r>
            <a:endParaRPr/>
          </a:p>
          <a:p>
            <a:pPr indent="-228600" lvl="1" marL="457200" rtl="0" algn="l">
              <a:lnSpc>
                <a:spcPct val="100000"/>
              </a:lnSpc>
              <a:spcBef>
                <a:spcPts val="900"/>
              </a:spcBef>
              <a:spcAft>
                <a:spcPts val="0"/>
              </a:spcAft>
              <a:buSzPts val="2000"/>
              <a:buFont typeface="Arial"/>
              <a:buChar char="•"/>
            </a:pPr>
            <a:r>
              <a:rPr lang="en-US" sz="2300">
                <a:solidFill>
                  <a:srgbClr val="7F7F7F"/>
                </a:solidFill>
                <a:latin typeface="Calibri"/>
                <a:ea typeface="Calibri"/>
                <a:cs typeface="Calibri"/>
                <a:sym typeface="Calibri"/>
              </a:rPr>
              <a:t>The Bayesian framework offers a more intuitive &amp; flexible approach to equivalence testing.</a:t>
            </a:r>
            <a:endParaRPr/>
          </a:p>
          <a:p>
            <a:pPr indent="-101600" lvl="1" marL="457200" rtl="0" algn="l">
              <a:lnSpc>
                <a:spcPct val="100000"/>
              </a:lnSpc>
              <a:spcBef>
                <a:spcPts val="900"/>
              </a:spcBef>
              <a:spcAft>
                <a:spcPts val="0"/>
              </a:spcAft>
              <a:buSzPts val="2000"/>
              <a:buFont typeface="Arial"/>
              <a:buNone/>
            </a:pPr>
            <a:r>
              <a:t/>
            </a:r>
            <a:endParaRPr sz="2350">
              <a:solidFill>
                <a:srgbClr val="7F7F7F"/>
              </a:solidFill>
              <a:latin typeface="Calibri"/>
              <a:ea typeface="Calibri"/>
              <a:cs typeface="Calibri"/>
              <a:sym typeface="Calibri"/>
            </a:endParaRPr>
          </a:p>
          <a:p>
            <a:pPr indent="-50800" lvl="0" marL="228600" rtl="0" algn="l">
              <a:lnSpc>
                <a:spcPct val="100000"/>
              </a:lnSpc>
              <a:spcBef>
                <a:spcPts val="600"/>
              </a:spcBef>
              <a:spcAft>
                <a:spcPts val="0"/>
              </a:spcAft>
              <a:buSzPts val="2800"/>
              <a:buNone/>
            </a:pPr>
            <a:r>
              <a:t/>
            </a:r>
            <a:endParaRPr sz="2800"/>
          </a:p>
          <a:p>
            <a:pPr indent="-50800" lvl="0" marL="228600" rtl="0" algn="l">
              <a:lnSpc>
                <a:spcPct val="100000"/>
              </a:lnSpc>
              <a:spcBef>
                <a:spcPts val="900"/>
              </a:spcBef>
              <a:spcAft>
                <a:spcPts val="0"/>
              </a:spcAft>
              <a:buSzPts val="2800"/>
              <a:buNone/>
            </a:pPr>
            <a:r>
              <a:t/>
            </a:r>
            <a:endParaRPr sz="2800"/>
          </a:p>
          <a:p>
            <a:pPr indent="-50800" lvl="0" marL="228600" rtl="0" algn="l">
              <a:lnSpc>
                <a:spcPct val="100000"/>
              </a:lnSpc>
              <a:spcBef>
                <a:spcPts val="900"/>
              </a:spcBef>
              <a:spcAft>
                <a:spcPts val="0"/>
              </a:spcAft>
              <a:buSzPts val="2800"/>
              <a:buNone/>
            </a:pPr>
            <a:r>
              <a:t/>
            </a:r>
            <a:endParaRPr sz="2800"/>
          </a:p>
          <a:p>
            <a:pPr indent="0" lvl="0" marL="0" rtl="0" algn="l">
              <a:lnSpc>
                <a:spcPct val="100000"/>
              </a:lnSpc>
              <a:spcBef>
                <a:spcPts val="900"/>
              </a:spcBef>
              <a:spcAft>
                <a:spcPts val="0"/>
              </a:spcAft>
              <a:buSzPts val="2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4"/>
          <p:cNvSpPr txBox="1"/>
          <p:nvPr/>
        </p:nvSpPr>
        <p:spPr>
          <a:xfrm>
            <a:off x="-1" y="0"/>
            <a:ext cx="12192001" cy="644470"/>
          </a:xfrm>
          <a:prstGeom prst="rect">
            <a:avLst/>
          </a:prstGeom>
          <a:solidFill>
            <a:srgbClr val="333C4E"/>
          </a:solidFill>
          <a:ln>
            <a:noFill/>
          </a:ln>
        </p:spPr>
        <p:txBody>
          <a:bodyPr anchorCtr="0" anchor="b" bIns="45700" lIns="91425" spcFirstLastPara="1" rIns="91425" wrap="square" tIns="45700">
            <a:normAutofit fontScale="97500"/>
          </a:bodyPr>
          <a:lstStyle/>
          <a:p>
            <a:pPr indent="0" lvl="0" marL="0" marR="0" rtl="0" algn="ctr">
              <a:lnSpc>
                <a:spcPct val="100000"/>
              </a:lnSpc>
              <a:spcBef>
                <a:spcPts val="0"/>
              </a:spcBef>
              <a:spcAft>
                <a:spcPts val="0"/>
              </a:spcAft>
              <a:buClr>
                <a:srgbClr val="000000"/>
              </a:buClr>
              <a:buSzPct val="100000"/>
              <a:buFont typeface="Arial"/>
              <a:buNone/>
            </a:pPr>
            <a:r>
              <a:t/>
            </a:r>
            <a:endParaRPr b="1" i="0" sz="2400" u="none" cap="none" strike="noStrike">
              <a:solidFill>
                <a:schemeClr val="lt1"/>
              </a:solidFill>
              <a:latin typeface="Century Gothic"/>
              <a:ea typeface="Century Gothic"/>
              <a:cs typeface="Century Gothic"/>
              <a:sym typeface="Century Gothic"/>
            </a:endParaRPr>
          </a:p>
        </p:txBody>
      </p:sp>
      <p:sp>
        <p:nvSpPr>
          <p:cNvPr id="426" name="Google Shape;426;p54"/>
          <p:cNvSpPr/>
          <p:nvPr/>
        </p:nvSpPr>
        <p:spPr>
          <a:xfrm>
            <a:off x="-349134" y="-155434"/>
            <a:ext cx="1219199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rgbClr val="48BFD3"/>
                </a:solidFill>
                <a:latin typeface="Arial"/>
                <a:ea typeface="Arial"/>
                <a:cs typeface="Arial"/>
                <a:sym typeface="Arial"/>
              </a:rPr>
              <a:t>  Statsols.com/trial</a:t>
            </a:r>
            <a:endParaRPr b="1" i="0" sz="5400" u="none" cap="none" strike="noStrike">
              <a:solidFill>
                <a:srgbClr val="48BFD3"/>
              </a:solidFill>
              <a:latin typeface="Arial"/>
              <a:ea typeface="Arial"/>
              <a:cs typeface="Arial"/>
              <a:sym typeface="Arial"/>
            </a:endParaRPr>
          </a:p>
        </p:txBody>
      </p:sp>
      <p:pic>
        <p:nvPicPr>
          <p:cNvPr id="427" name="Google Shape;427;p54"/>
          <p:cNvPicPr preferRelativeResize="0"/>
          <p:nvPr/>
        </p:nvPicPr>
        <p:blipFill rotWithShape="1">
          <a:blip r:embed="rId3">
            <a:alphaModFix/>
          </a:blip>
          <a:srcRect b="0" l="0" r="0" t="2066"/>
          <a:stretch/>
        </p:blipFill>
        <p:spPr>
          <a:xfrm>
            <a:off x="0" y="644470"/>
            <a:ext cx="12192000" cy="62135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5"/>
          <p:cNvSpPr/>
          <p:nvPr/>
        </p:nvSpPr>
        <p:spPr>
          <a:xfrm>
            <a:off x="5145741" y="3800271"/>
            <a:ext cx="4240306" cy="550808"/>
          </a:xfrm>
          <a:prstGeom prst="roundRect">
            <a:avLst>
              <a:gd fmla="val 5368" name="adj"/>
            </a:avLst>
          </a:prstGeom>
          <a:solidFill>
            <a:srgbClr val="0D5672">
              <a:alpha val="7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55"/>
          <p:cNvSpPr txBox="1"/>
          <p:nvPr>
            <p:ph type="ctrTitle"/>
          </p:nvPr>
        </p:nvSpPr>
        <p:spPr>
          <a:xfrm>
            <a:off x="2223247" y="1468539"/>
            <a:ext cx="5029200" cy="1709737"/>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8800"/>
              <a:buFont typeface="Calibri"/>
              <a:buNone/>
            </a:pPr>
            <a:r>
              <a:rPr b="1" lang="en-US" sz="8800">
                <a:solidFill>
                  <a:schemeClr val="lt1"/>
                </a:solidFill>
              </a:rPr>
              <a:t>Thank You</a:t>
            </a:r>
            <a:endParaRPr sz="8800">
              <a:solidFill>
                <a:schemeClr val="lt1"/>
              </a:solidFill>
            </a:endParaRPr>
          </a:p>
        </p:txBody>
      </p:sp>
      <p:sp>
        <p:nvSpPr>
          <p:cNvPr id="434" name="Google Shape;434;p55"/>
          <p:cNvSpPr txBox="1"/>
          <p:nvPr/>
        </p:nvSpPr>
        <p:spPr>
          <a:xfrm>
            <a:off x="4854495" y="3679725"/>
            <a:ext cx="483635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4400"/>
              <a:buFont typeface="Arial"/>
              <a:buNone/>
            </a:pPr>
            <a:r>
              <a:rPr b="0" i="0" lang="en-US" sz="4400" u="none" cap="none" strike="noStrike">
                <a:solidFill>
                  <a:srgbClr val="FFFFFF"/>
                </a:solidFill>
                <a:latin typeface="Calibri"/>
                <a:ea typeface="Calibri"/>
                <a:cs typeface="Calibri"/>
                <a:sym typeface="Calibri"/>
              </a:rPr>
              <a:t>info@statsols.com</a:t>
            </a:r>
            <a:endParaRPr/>
          </a:p>
        </p:txBody>
      </p:sp>
      <p:sp>
        <p:nvSpPr>
          <p:cNvPr id="435" name="Google Shape;435;p55"/>
          <p:cNvSpPr txBox="1"/>
          <p:nvPr/>
        </p:nvSpPr>
        <p:spPr>
          <a:xfrm>
            <a:off x="2579673" y="3679725"/>
            <a:ext cx="25660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5B74"/>
              </a:buClr>
              <a:buSzPts val="4000"/>
              <a:buFont typeface="Arial"/>
              <a:buNone/>
            </a:pPr>
            <a:r>
              <a:rPr b="1" i="0" lang="en-US" sz="4000" u="none" cap="none" strike="noStrike">
                <a:solidFill>
                  <a:srgbClr val="335B74"/>
                </a:solidFill>
                <a:latin typeface="Calibri"/>
                <a:ea typeface="Calibri"/>
                <a:cs typeface="Calibri"/>
                <a:sym typeface="Calibri"/>
              </a:rPr>
              <a:t>Contact us:</a:t>
            </a:r>
            <a:endParaRPr b="0" i="0" sz="4000" u="none" cap="none" strike="noStrike">
              <a:solidFill>
                <a:srgbClr val="335B74"/>
              </a:solidFill>
              <a:latin typeface="Calibri"/>
              <a:ea typeface="Calibri"/>
              <a:cs typeface="Calibri"/>
              <a:sym typeface="Calibri"/>
            </a:endParaRPr>
          </a:p>
        </p:txBody>
      </p:sp>
      <p:sp>
        <p:nvSpPr>
          <p:cNvPr id="436" name="Google Shape;436;p55"/>
          <p:cNvSpPr/>
          <p:nvPr/>
        </p:nvSpPr>
        <p:spPr>
          <a:xfrm>
            <a:off x="5145741" y="4658608"/>
            <a:ext cx="2169459" cy="403174"/>
          </a:xfrm>
          <a:prstGeom prst="roundRect">
            <a:avLst>
              <a:gd fmla="val 5368" name="adj"/>
            </a:avLst>
          </a:prstGeom>
          <a:solidFill>
            <a:srgbClr val="0D5672">
              <a:alpha val="7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437" name="Google Shape;437;p55"/>
          <p:cNvSpPr txBox="1"/>
          <p:nvPr/>
        </p:nvSpPr>
        <p:spPr>
          <a:xfrm>
            <a:off x="5062846" y="4560812"/>
            <a:ext cx="234421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Calibri"/>
                <a:ea typeface="Calibri"/>
                <a:cs typeface="Calibri"/>
                <a:sym typeface="Calibri"/>
              </a:rPr>
              <a:t>Statsols.com</a:t>
            </a:r>
            <a:endParaRPr/>
          </a:p>
        </p:txBody>
      </p:sp>
      <p:sp>
        <p:nvSpPr>
          <p:cNvPr id="438" name="Google Shape;438;p55"/>
          <p:cNvSpPr txBox="1"/>
          <p:nvPr/>
        </p:nvSpPr>
        <p:spPr>
          <a:xfrm>
            <a:off x="3390980" y="4598585"/>
            <a:ext cx="25660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5B74"/>
              </a:buClr>
              <a:buSzPts val="2800"/>
              <a:buFont typeface="Arial"/>
              <a:buNone/>
            </a:pPr>
            <a:r>
              <a:rPr b="0" i="0" lang="en-US" sz="2800" u="none" cap="none" strike="noStrike">
                <a:solidFill>
                  <a:srgbClr val="335B74"/>
                </a:solidFill>
                <a:latin typeface="Calibri"/>
                <a:ea typeface="Calibri"/>
                <a:cs typeface="Calibri"/>
                <a:sym typeface="Calibri"/>
              </a:rPr>
              <a:t>More info: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6"/>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800"/>
              <a:buNone/>
            </a:pPr>
            <a:r>
              <a:rPr lang="en-US">
                <a:solidFill>
                  <a:schemeClr val="dk1"/>
                </a:solidFill>
                <a:latin typeface="Calibri"/>
                <a:ea typeface="Calibri"/>
                <a:cs typeface="Calibri"/>
                <a:sym typeface="Calibri"/>
              </a:rPr>
              <a:t>References (Model Selection)</a:t>
            </a:r>
            <a:endParaRPr/>
          </a:p>
        </p:txBody>
      </p:sp>
      <p:sp>
        <p:nvSpPr>
          <p:cNvPr id="444" name="Google Shape;444;p56"/>
          <p:cNvSpPr txBox="1"/>
          <p:nvPr>
            <p:ph idx="4294967295" type="body"/>
          </p:nvPr>
        </p:nvSpPr>
        <p:spPr>
          <a:xfrm>
            <a:off x="715258" y="1391045"/>
            <a:ext cx="10553700" cy="49530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6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Yang, S and Prentice, R, 2010. Improved Logrank‐Type Tests for Survival Data Using Adaptive Weights, Biometrics 66: pp. 30‐38</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Public Workshop: Oncology Clinical Trials in the Presence of Non‐Proportional Hazards, The Duke‐Margolis Center for Health Policy, Feb. 2018</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Lin, R.S., Lin, J., Roychoudhury, S., Anderson, K.M., Hu, T., Huang, B., Leon, L.F., Liao, J.J., Liu, R., Luo, X. and Mukhopadhyay, P., 2020. Alternative Analysis Methods for Time to Event Endpoints Under Nonproportional Hazards: A Comparative Analysis. Statistics in Biopharmaceutical Research, 12(2), pp. 187-198.</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Roychoudhury, S., Anderson, K.M., Ye, J. and Mukhopadhyay, P., 2021. Robust Design and Analysis of Clinical Trials With Nonproportional Hazards: A Straw Man Guidance From a Cross-Pharma Working Group. Statistics in Biopharmaceutical Research, pp.1-15.</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Karrison, T. (2016). Versatile tests for comparing survival curves based on weighted log-rank statistics. Stata Journal, StataCorp LP, vol. 16(3), 678–690. https://doi.org/10.1177/1536867X1601600308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Tang, Y., 2021. A unified approach to power and sample size determination for log-rank tests under proportional and nonproportional hazards. Statistical Methods in Medical Research, 30(5), pp.1211-1234.</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Xu, Z., Zhen, B., Park, Y., &amp; Zhu, B., 2017. Designing therapeutic cancer vaccine trials with delayed treatment effect, Statistics in medicine, 36(4), pp. 592-605</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Xu, Z., Park, Y., Zhen, B. and Zhu, B., 2018. Designing cancer immunotherapy trials with random treatment time‐lag effect. Statistics in medicine, 37(30), pp. 4589-4609.</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Xu, Z., Park, Y., Liu, K. and Zhu, B., 2020. Treating non-responders: pitfalls and implications for cancer immunotherapy trial design. Journal of hematology &amp; oncology, 13(1), pp. 1-11.</a:t>
            </a:r>
            <a:endParaRPr/>
          </a:p>
          <a:p>
            <a:pPr indent="0" lvl="0" marL="0" rtl="0" algn="l">
              <a:lnSpc>
                <a:spcPct val="100000"/>
              </a:lnSpc>
              <a:spcBef>
                <a:spcPts val="900"/>
              </a:spcBef>
              <a:spcAft>
                <a:spcPts val="0"/>
              </a:spcAft>
              <a:buSzPts val="22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solidFill>
                  <a:schemeClr val="dk1"/>
                </a:solidFill>
                <a:latin typeface="Calibri"/>
                <a:ea typeface="Calibri"/>
                <a:cs typeface="Calibri"/>
                <a:sym typeface="Calibri"/>
              </a:rPr>
              <a:t>References (Model Selection)</a:t>
            </a:r>
            <a:endParaRPr/>
          </a:p>
        </p:txBody>
      </p:sp>
      <p:sp>
        <p:nvSpPr>
          <p:cNvPr id="450" name="Google Shape;450;p57"/>
          <p:cNvSpPr txBox="1"/>
          <p:nvPr/>
        </p:nvSpPr>
        <p:spPr>
          <a:xfrm>
            <a:off x="650449" y="1515553"/>
            <a:ext cx="10124388" cy="4262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Kim, D.H., Uno, H. and Wei, L.J., 2017. Restricted mean survival time as a measure to interpret clinical trial results. JAMA cardiology, 2(11), pp.1179-1180.</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Royston, P. and Parmar, M.K., 2013. Restricted mean survival time: an alternative to the hazard ratio for the design and analysis of randomized trials with a time-to-event outcome. BMC medical research methodology, 13(1), pp.1-15</a:t>
            </a:r>
            <a:r>
              <a:rPr b="0" i="0" lang="en-US" sz="20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Uno, H., Wittes, J., Fu, H., Solomon, S., Claggett, B., Tian, L., Cai, T., Pfeffer, M., Evans, S. and Wei, L., 2015 Alternatives to Hazard Ratios for Comparing the Efficacy or Safety of Therapies in Noninferiority Studies, Annals of Internal Medicine, 163(2), p.127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Uno, H., Claggett, B., Tian, L., Inoue, E., Gallo, P., Miyata, T., Schrag, D., Takeuchi, M., Uyama, Y., Zhao, L. and Skali, H., 2014. Moving beyond the hazard ratio in quantifying the between-group difference in survival analysis. Journal of clinical Oncology, 32(22), pp. 2380.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Eaton, A., Therneau, T. and Le-Rademacher, J., 2020. Designing clinical trials with (restricted) mean survival time endpoint: Practical considerations. Clinical Trials, 17(3), pp.285-294.</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Tang, Y., 2021. Complex survival trial design by the product integration method. (Unpublished – Available on Request)</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Balan, T.A. and Putter, H., 2020. A tutorial on frailty models. Statistical Methods in Medical Research, 29(11), pp.3424-3454.</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Anderson, K.M., 1991. A nonproportional hazards Weibull accelerated failure time regression model. Biometrics, pp.281-288.</a:t>
            </a:r>
            <a:endParaRPr/>
          </a:p>
          <a:p>
            <a:pPr indent="0" lvl="0" marL="0" marR="0" rtl="0" algn="l">
              <a:lnSpc>
                <a:spcPct val="90000"/>
              </a:lnSpc>
              <a:spcBef>
                <a:spcPts val="1500"/>
              </a:spcBef>
              <a:spcAft>
                <a:spcPts val="0"/>
              </a:spcAft>
              <a:buClr>
                <a:srgbClr val="1CADE4"/>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8"/>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solidFill>
                  <a:schemeClr val="dk1"/>
                </a:solidFill>
                <a:latin typeface="Calibri"/>
                <a:ea typeface="Calibri"/>
                <a:cs typeface="Calibri"/>
                <a:sym typeface="Calibri"/>
              </a:rPr>
              <a:t>References (Pilot Studies)</a:t>
            </a:r>
            <a:endParaRPr/>
          </a:p>
        </p:txBody>
      </p:sp>
      <p:sp>
        <p:nvSpPr>
          <p:cNvPr id="456" name="Google Shape;456;p58"/>
          <p:cNvSpPr txBox="1"/>
          <p:nvPr/>
        </p:nvSpPr>
        <p:spPr>
          <a:xfrm>
            <a:off x="800100" y="1595952"/>
            <a:ext cx="9786938" cy="4024313"/>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Julious, S.A. and Owen, R.J. 2006. 'Sample size calculations for clinical studies allowing for uncertainty about the variance'. Pharmaceutical Statistics. Vol 5. Pages 29-37.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Whitehead, A.L., Julious, S, Cooper, C.L., Campbell, M.J. 2016. 'Estimating the sample size for a pilot randomised trial to minimise the overall trial sample size for the external pilot and main trial for a continuous outcome variable'. Stat Meth Med Res. Vol 25(3). Pages 1057-1073.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Machin, D, Campbell, M.J., Tan, S.B, Tan, S.H. 2018. 'Sample Sizes for Clinical, Laboratory and Epidemiology Studies, Fourth Edition'. John Wiley and Sons. Hoboken, New Jersey.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Loscalzo, J. (2009) Pilot Trials in Clinical Research: Of What Value Are They? Circulation, 119(13)</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Leon AC, Davis LL, Kraemer HC. The role and interpretation of pilot studies in clinical research. J Psychiatr Res. 2011 May;45(5):626-9. </a:t>
            </a:r>
            <a:endParaRPr/>
          </a:p>
          <a:p>
            <a:pPr indent="0" lvl="0" marL="0" marR="0" rtl="0" algn="l">
              <a:lnSpc>
                <a:spcPct val="100000"/>
              </a:lnSpc>
              <a:spcBef>
                <a:spcPts val="900"/>
              </a:spcBef>
              <a:spcAft>
                <a:spcPts val="0"/>
              </a:spcAft>
              <a:buClr>
                <a:srgbClr val="2683C6"/>
              </a:buClr>
              <a:buSzPts val="1400"/>
              <a:buFont typeface="Arial"/>
              <a:buNone/>
            </a:pPr>
            <a:r>
              <a:rPr b="0" i="0" lang="en-US" sz="1400" u="none" cap="none" strike="noStrike">
                <a:solidFill>
                  <a:srgbClr val="000000"/>
                </a:solidFill>
                <a:latin typeface="Calibri"/>
                <a:ea typeface="Calibri"/>
                <a:cs typeface="Calibri"/>
                <a:sym typeface="Calibri"/>
              </a:rPr>
              <a:t>In J. Introduction of a pilot study. Korean J Anesthesiol. 2017 Dec;70(6):601-605. doi: 10.4097/kjae.2017.70.6.601. Epub 2017 Nov 14.</a:t>
            </a:r>
            <a:endParaRPr/>
          </a:p>
          <a:p>
            <a:pPr indent="-91440" lvl="0" marL="91440" marR="0" rtl="0" algn="l">
              <a:lnSpc>
                <a:spcPct val="90000"/>
              </a:lnSpc>
              <a:spcBef>
                <a:spcPts val="1500"/>
              </a:spcBef>
              <a:spcAft>
                <a:spcPts val="0"/>
              </a:spcAft>
              <a:buClr>
                <a:srgbClr val="1CADE4"/>
              </a:buClr>
              <a:buSzPts val="1200"/>
              <a:buFont typeface="Arial"/>
              <a:buNone/>
            </a:pPr>
            <a:br>
              <a:rPr b="0" i="0" lang="en-US" sz="1200" u="none" cap="none" strike="noStrike">
                <a:solidFill>
                  <a:srgbClr val="212121"/>
                </a:solidFill>
                <a:latin typeface="Roboto"/>
                <a:ea typeface="Roboto"/>
                <a:cs typeface="Roboto"/>
                <a:sym typeface="Roboto"/>
              </a:rPr>
            </a:br>
            <a:endParaRPr b="0" i="0" sz="1800" u="none" cap="none" strike="noStrike">
              <a:solidFill>
                <a:srgbClr val="33333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618565" y="2859420"/>
            <a:ext cx="2603625"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6000"/>
              <a:buFont typeface="Calibri"/>
              <a:buNone/>
            </a:pPr>
            <a:r>
              <a:rPr lang="en-US"/>
              <a:t>Agenda</a:t>
            </a:r>
            <a:endParaRPr/>
          </a:p>
        </p:txBody>
      </p:sp>
      <p:sp>
        <p:nvSpPr>
          <p:cNvPr id="215" name="Google Shape;215;p8"/>
          <p:cNvSpPr txBox="1"/>
          <p:nvPr>
            <p:ph idx="1" type="body"/>
          </p:nvPr>
        </p:nvSpPr>
        <p:spPr>
          <a:xfrm>
            <a:off x="3921631" y="444281"/>
            <a:ext cx="7638000" cy="5601000"/>
          </a:xfrm>
          <a:prstGeom prst="rect">
            <a:avLst/>
          </a:prstGeom>
          <a:noFill/>
          <a:ln>
            <a:noFill/>
          </a:ln>
        </p:spPr>
        <p:txBody>
          <a:bodyPr anchorCtr="0" anchor="t" bIns="0" lIns="0" spcFirstLastPara="1" rIns="0" wrap="square" tIns="0">
            <a:noAutofit/>
          </a:bodyPr>
          <a:lstStyle/>
          <a:p>
            <a:pPr indent="-514350" lvl="0" marL="514350" rtl="0" algn="l">
              <a:lnSpc>
                <a:spcPct val="100000"/>
              </a:lnSpc>
              <a:spcBef>
                <a:spcPts val="0"/>
              </a:spcBef>
              <a:spcAft>
                <a:spcPts val="0"/>
              </a:spcAft>
              <a:buClr>
                <a:srgbClr val="48BFD3"/>
              </a:buClr>
              <a:buSzPts val="3200"/>
              <a:buFont typeface="Calibri"/>
              <a:buAutoNum type="arabicPeriod"/>
            </a:pPr>
            <a:r>
              <a:rPr lang="en-US"/>
              <a:t>Background</a:t>
            </a:r>
            <a:endParaRPr/>
          </a:p>
          <a:p>
            <a:pPr indent="-311150" lvl="0" marL="514350" rtl="0" algn="l">
              <a:lnSpc>
                <a:spcPct val="100000"/>
              </a:lnSpc>
              <a:spcBef>
                <a:spcPts val="0"/>
              </a:spcBef>
              <a:spcAft>
                <a:spcPts val="0"/>
              </a:spcAft>
              <a:buClr>
                <a:srgbClr val="48BFD3"/>
              </a:buClr>
              <a:buSzPts val="3200"/>
              <a:buFont typeface="Calibri"/>
              <a:buNone/>
            </a:pPr>
            <a:r>
              <a:t/>
            </a:r>
            <a:endParaRPr/>
          </a:p>
          <a:p>
            <a:pPr indent="-514350" lvl="0" marL="514350" rtl="0" algn="l">
              <a:lnSpc>
                <a:spcPct val="100000"/>
              </a:lnSpc>
              <a:spcBef>
                <a:spcPts val="0"/>
              </a:spcBef>
              <a:spcAft>
                <a:spcPts val="0"/>
              </a:spcAft>
              <a:buClr>
                <a:srgbClr val="48BFD3"/>
              </a:buClr>
              <a:buSzPts val="3200"/>
              <a:buFont typeface="Calibri"/>
              <a:buAutoNum type="arabicPeriod"/>
            </a:pPr>
            <a:r>
              <a:rPr lang="en-US"/>
              <a:t>Model Selection</a:t>
            </a:r>
            <a:br>
              <a:rPr lang="en-US"/>
            </a:br>
            <a:endParaRPr/>
          </a:p>
          <a:p>
            <a:pPr indent="-514350" lvl="0" marL="514350" rtl="0" algn="l">
              <a:lnSpc>
                <a:spcPct val="100000"/>
              </a:lnSpc>
              <a:spcBef>
                <a:spcPts val="900"/>
              </a:spcBef>
              <a:spcAft>
                <a:spcPts val="0"/>
              </a:spcAft>
              <a:buSzPts val="3200"/>
              <a:buFont typeface="Calibri"/>
              <a:buAutoNum type="arabicPeriod"/>
            </a:pPr>
            <a:r>
              <a:rPr lang="en-US"/>
              <a:t>Pilot Studies</a:t>
            </a:r>
            <a:br>
              <a:rPr lang="en-US"/>
            </a:br>
            <a:endParaRPr/>
          </a:p>
          <a:p>
            <a:pPr indent="-514350" lvl="0" marL="514350" rtl="0" algn="l">
              <a:lnSpc>
                <a:spcPct val="100000"/>
              </a:lnSpc>
              <a:spcBef>
                <a:spcPts val="900"/>
              </a:spcBef>
              <a:spcAft>
                <a:spcPts val="0"/>
              </a:spcAft>
              <a:buSzPts val="3200"/>
              <a:buFont typeface="Calibri"/>
              <a:buAutoNum type="arabicPeriod"/>
            </a:pPr>
            <a:r>
              <a:rPr lang="en-US"/>
              <a:t>Practical Equivalence</a:t>
            </a:r>
            <a:endParaRPr/>
          </a:p>
          <a:p>
            <a:pPr indent="-311150" lvl="0" marL="514350" rtl="0" algn="l">
              <a:lnSpc>
                <a:spcPct val="100000"/>
              </a:lnSpc>
              <a:spcBef>
                <a:spcPts val="900"/>
              </a:spcBef>
              <a:spcAft>
                <a:spcPts val="0"/>
              </a:spcAft>
              <a:buSzPts val="3200"/>
              <a:buFont typeface="Calibri"/>
              <a:buNone/>
            </a:pPr>
            <a:r>
              <a:t/>
            </a:r>
            <a:endParaRPr/>
          </a:p>
          <a:p>
            <a:pPr indent="-514350" lvl="0" marL="514350" rtl="0" algn="l">
              <a:lnSpc>
                <a:spcPct val="100000"/>
              </a:lnSpc>
              <a:spcBef>
                <a:spcPts val="900"/>
              </a:spcBef>
              <a:spcAft>
                <a:spcPts val="0"/>
              </a:spcAft>
              <a:buSzPts val="3200"/>
              <a:buFont typeface="Calibri"/>
              <a:buAutoNum type="arabicPeriod"/>
            </a:pPr>
            <a:r>
              <a:rPr lang="en-US"/>
              <a:t>Discussion and Conclusions</a:t>
            </a:r>
            <a:endParaRPr/>
          </a:p>
          <a:p>
            <a:pPr indent="0" lvl="0" marL="228600" rtl="0" algn="l">
              <a:lnSpc>
                <a:spcPct val="100000"/>
              </a:lnSpc>
              <a:spcBef>
                <a:spcPts val="900"/>
              </a:spcBef>
              <a:spcAft>
                <a:spcPts val="0"/>
              </a:spcAft>
              <a:buSzPts val="3200"/>
              <a:buNone/>
            </a:pPr>
            <a:br>
              <a:rPr lang="en-US"/>
            </a:br>
            <a:r>
              <a:rPr b="1" lang="en-US" sz="2400">
                <a:solidFill>
                  <a:srgbClr val="48BFD3"/>
                </a:solidFill>
              </a:rPr>
              <a:t>All example files will be available after the webinar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solidFill>
                  <a:schemeClr val="dk1"/>
                </a:solidFill>
                <a:latin typeface="Calibri"/>
                <a:ea typeface="Calibri"/>
                <a:cs typeface="Calibri"/>
                <a:sym typeface="Calibri"/>
              </a:rPr>
              <a:t>References (Practical Equivalence)</a:t>
            </a:r>
            <a:endParaRPr/>
          </a:p>
        </p:txBody>
      </p:sp>
      <p:sp>
        <p:nvSpPr>
          <p:cNvPr id="462" name="Google Shape;462;p59"/>
          <p:cNvSpPr txBox="1"/>
          <p:nvPr/>
        </p:nvSpPr>
        <p:spPr>
          <a:xfrm>
            <a:off x="659877" y="1251603"/>
            <a:ext cx="10124388" cy="60116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Kirkwood TBL. Bioequivalence testing—a need to rethink. Biometrics 1981; 37:589–591.</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Berger R, Hsu J. Bioequivalence trials, intersection-union tests, and equivalence confidence sets. Statistical Science 1996; 11:283–319</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O’Quigley, J. and C. Baudoin, General approaches to the problem of bioequivalence. The Statistician, 1988. 37: p. 51-58.</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Westlake WJ. Symmetrical confidence intervals for bioequivalence trials. Biometrics 1976; 32:741–744</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Lindley DV. Decision analysis and bioequivalence trials. Statistical Science 1998; 13:136 –141.</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Schütz, H., Reference-scaled Average Bioequivalence. Bebac https://bebac.at/lectures/Moscow2016-3.pdf</a:t>
            </a:r>
            <a:endParaRPr b="0" i="0" sz="135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Tóthfalusi L et al. Evaluation of the Bioequivalence of Highly-Variable Drugs and Drug Products. Pharm Res. 2001;18(6): 728–33.</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Radicioni, M., Castiglioni, C., Giori, A., Cupone, I., Frangione, V. and Rovati, S., 2017. Bioequivalence study of a new sildenafil 100 mg orodispersible film compared to the conventional film-coated 100 mg tablet administered to healthy male volunteers. Drug Design, Development and Therapy, 11, p.1183.</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Adcock, C. J. (1988). A Bayesian approach to calculating sample sizes. The statistician, 433-439</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Joseph, L., Du Berger, R., &amp; Belisle, P.  (1997). Bayesian and mixed Bayesian/likelihood criteria for sample size determination. Statistics in medicine, 16(7), 769-781.</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Joseph, L., &amp; Belisle, P. (1997). Bayesian sample size determination for normal means and differences between normal means. Journal of the Royal Statistical Society: Series D (The Statistician), 46(2), 209-226.</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Kovacs M, van Ravenzwaaij D, Hoekstra R, Aczel B. SampleSizePlanner: A Tool to Estimate and Justify Sample Size for Two-Group Studies. Advances in Methods and Practices in Psychological Science. 2022;5(1).</a:t>
            </a:r>
            <a:endParaRPr/>
          </a:p>
          <a:p>
            <a:pPr indent="0" lvl="0" marL="0" marR="0" rtl="0" algn="l">
              <a:lnSpc>
                <a:spcPct val="100000"/>
              </a:lnSpc>
              <a:spcBef>
                <a:spcPts val="900"/>
              </a:spcBef>
              <a:spcAft>
                <a:spcPts val="0"/>
              </a:spcAft>
              <a:buNone/>
            </a:pPr>
            <a:r>
              <a:rPr b="0" i="0" lang="en-US" sz="1350" u="none" cap="none" strike="noStrike">
                <a:solidFill>
                  <a:srgbClr val="000000"/>
                </a:solidFill>
                <a:latin typeface="Arial"/>
                <a:ea typeface="Arial"/>
                <a:cs typeface="Arial"/>
                <a:sym typeface="Arial"/>
              </a:rPr>
              <a:t>Kruschke, J. K. (2018). Rejecting or accepting parameter values in bayesian estimation. Advances in Methods and Practices in Psychological Science, 1 (2), 496 270–280.</a:t>
            </a:r>
            <a:endParaRPr b="0" i="0" sz="1350" u="none" cap="none" strike="noStrike">
              <a:solidFill>
                <a:srgbClr val="000000"/>
              </a:solidFill>
              <a:latin typeface="Arial"/>
              <a:ea typeface="Arial"/>
              <a:cs typeface="Arial"/>
              <a:sym typeface="Arial"/>
            </a:endParaRPr>
          </a:p>
          <a:p>
            <a:pPr indent="0" lvl="0" marL="0" marR="0" rtl="0" algn="l">
              <a:lnSpc>
                <a:spcPct val="90000"/>
              </a:lnSpc>
              <a:spcBef>
                <a:spcPts val="1500"/>
              </a:spcBef>
              <a:spcAft>
                <a:spcPts val="0"/>
              </a:spcAft>
              <a:buClr>
                <a:srgbClr val="1CADE4"/>
              </a:buClr>
              <a:buSzPts val="1350"/>
              <a:buFont typeface="Arial"/>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Diagram&#10;&#10;Description automatically generated" id="220" name="Google Shape;220;p9"/>
          <p:cNvPicPr preferRelativeResize="0"/>
          <p:nvPr/>
        </p:nvPicPr>
        <p:blipFill rotWithShape="1">
          <a:blip r:embed="rId3">
            <a:alphaModFix/>
          </a:blip>
          <a:srcRect b="0" l="0" r="0" t="0"/>
          <a:stretch/>
        </p:blipFill>
        <p:spPr>
          <a:xfrm>
            <a:off x="3382" y="0"/>
            <a:ext cx="12185235" cy="6858000"/>
          </a:xfrm>
          <a:prstGeom prst="rect">
            <a:avLst/>
          </a:prstGeom>
          <a:noFill/>
          <a:ln>
            <a:noFill/>
          </a:ln>
        </p:spPr>
      </p:pic>
      <p:sp>
        <p:nvSpPr>
          <p:cNvPr id="221" name="Google Shape;221;p9"/>
          <p:cNvSpPr txBox="1"/>
          <p:nvPr>
            <p:ph idx="4294967295" type="sldNum"/>
          </p:nvPr>
        </p:nvSpPr>
        <p:spPr>
          <a:xfrm>
            <a:off x="0" y="6489700"/>
            <a:ext cx="1003300" cy="25876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Background pattern&#10;&#10;Description automatically generated" id="227" name="Google Shape;227;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10"/>
          <p:cNvSpPr/>
          <p:nvPr/>
        </p:nvSpPr>
        <p:spPr>
          <a:xfrm>
            <a:off x="4547898" y="546888"/>
            <a:ext cx="7735227" cy="952121"/>
          </a:xfrm>
          <a:prstGeom prst="roundRect">
            <a:avLst>
              <a:gd fmla="val 5368" name="adj"/>
            </a:avLst>
          </a:prstGeom>
          <a:solidFill>
            <a:schemeClr val="lt2">
              <a:alpha val="1686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nQuery-G2-Review-3" id="229" name="Google Shape;229;p10"/>
          <p:cNvPicPr preferRelativeResize="0"/>
          <p:nvPr/>
        </p:nvPicPr>
        <p:blipFill rotWithShape="1">
          <a:blip r:embed="rId4">
            <a:alphaModFix/>
          </a:blip>
          <a:srcRect b="0" l="0" r="0" t="0"/>
          <a:stretch/>
        </p:blipFill>
        <p:spPr>
          <a:xfrm>
            <a:off x="2636141"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2" id="230" name="Google Shape;230;p10"/>
          <p:cNvPicPr preferRelativeResize="0"/>
          <p:nvPr/>
        </p:nvPicPr>
        <p:blipFill rotWithShape="1">
          <a:blip r:embed="rId5">
            <a:alphaModFix/>
          </a:blip>
          <a:srcRect b="0" l="0" r="0" t="0"/>
          <a:stretch/>
        </p:blipFill>
        <p:spPr>
          <a:xfrm>
            <a:off x="255786"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5" id="231" name="Google Shape;231;p10"/>
          <p:cNvPicPr preferRelativeResize="0"/>
          <p:nvPr/>
        </p:nvPicPr>
        <p:blipFill rotWithShape="1">
          <a:blip r:embed="rId6">
            <a:alphaModFix/>
          </a:blip>
          <a:srcRect b="0" l="0" r="0" t="0"/>
          <a:stretch/>
        </p:blipFill>
        <p:spPr>
          <a:xfrm>
            <a:off x="5016496"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4" id="232" name="Google Shape;232;p10"/>
          <p:cNvPicPr preferRelativeResize="0"/>
          <p:nvPr/>
        </p:nvPicPr>
        <p:blipFill rotWithShape="1">
          <a:blip r:embed="rId7">
            <a:alphaModFix/>
          </a:blip>
          <a:srcRect b="0" l="0" r="0" t="0"/>
          <a:stretch/>
        </p:blipFill>
        <p:spPr>
          <a:xfrm>
            <a:off x="7396851" y="3181099"/>
            <a:ext cx="2221817" cy="2727551"/>
          </a:xfrm>
          <a:prstGeom prst="rect">
            <a:avLst/>
          </a:prstGeom>
          <a:noFill/>
          <a:ln cap="rnd" cmpd="sng" w="12700">
            <a:solidFill>
              <a:srgbClr val="7F7F7F"/>
            </a:solidFill>
            <a:prstDash val="solid"/>
            <a:round/>
            <a:headEnd len="sm" w="sm" type="none"/>
            <a:tailEnd len="sm" w="sm" type="none"/>
          </a:ln>
        </p:spPr>
      </p:pic>
      <p:sp>
        <p:nvSpPr>
          <p:cNvPr id="233" name="Google Shape;233;p10"/>
          <p:cNvSpPr txBox="1"/>
          <p:nvPr/>
        </p:nvSpPr>
        <p:spPr>
          <a:xfrm>
            <a:off x="3635529" y="1406242"/>
            <a:ext cx="9080099" cy="1284028"/>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400"/>
              <a:buFont typeface="Twentieth Century"/>
              <a:buNone/>
            </a:pPr>
            <a:r>
              <a:t/>
            </a:r>
            <a:endParaRPr b="0" i="0" sz="2400" u="none" cap="none" strike="noStrike">
              <a:solidFill>
                <a:schemeClr val="lt1"/>
              </a:solidFill>
              <a:latin typeface="Calibri"/>
              <a:ea typeface="Calibri"/>
              <a:cs typeface="Calibri"/>
              <a:sym typeface="Calibri"/>
            </a:endParaRPr>
          </a:p>
        </p:txBody>
      </p:sp>
      <p:sp>
        <p:nvSpPr>
          <p:cNvPr id="234" name="Google Shape;234;p10"/>
          <p:cNvSpPr txBox="1"/>
          <p:nvPr/>
        </p:nvSpPr>
        <p:spPr>
          <a:xfrm>
            <a:off x="4787153" y="602457"/>
            <a:ext cx="7074474" cy="840981"/>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Clr>
                <a:schemeClr val="lt1"/>
              </a:buClr>
              <a:buSzPct val="100000"/>
              <a:buFont typeface="Calibri"/>
              <a:buNone/>
            </a:pPr>
            <a:r>
              <a:rPr b="0" i="0" lang="en-US" sz="2400" u="none" cap="none" strike="noStrike">
                <a:solidFill>
                  <a:schemeClr val="lt1"/>
                </a:solidFill>
                <a:latin typeface="Calibri"/>
                <a:ea typeface="Calibri"/>
                <a:cs typeface="Calibri"/>
                <a:sym typeface="Calibri"/>
              </a:rPr>
              <a:t>In 2021, 88% of organizations with clinical trials </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approved by the FDA used nQuery</a:t>
            </a:r>
            <a:endParaRPr b="0" i="0" sz="1400" u="none" cap="none" strike="noStrike">
              <a:solidFill>
                <a:srgbClr val="000000"/>
              </a:solidFill>
              <a:latin typeface="Arial"/>
              <a:ea typeface="Arial"/>
              <a:cs typeface="Arial"/>
              <a:sym typeface="Arial"/>
            </a:endParaRPr>
          </a:p>
        </p:txBody>
      </p:sp>
      <p:pic>
        <p:nvPicPr>
          <p:cNvPr descr="A close up of a logo&#10;&#10;Description automatically generated" id="235" name="Google Shape;235;p10"/>
          <p:cNvPicPr preferRelativeResize="0"/>
          <p:nvPr/>
        </p:nvPicPr>
        <p:blipFill rotWithShape="1">
          <a:blip r:embed="rId8">
            <a:alphaModFix/>
          </a:blip>
          <a:srcRect b="0" l="0" r="0" t="0"/>
          <a:stretch/>
        </p:blipFill>
        <p:spPr>
          <a:xfrm>
            <a:off x="841534" y="2738256"/>
            <a:ext cx="485977" cy="219899"/>
          </a:xfrm>
          <a:prstGeom prst="rect">
            <a:avLst/>
          </a:prstGeom>
          <a:noFill/>
          <a:ln>
            <a:noFill/>
          </a:ln>
        </p:spPr>
      </p:pic>
      <p:pic>
        <p:nvPicPr>
          <p:cNvPr descr="A close up of a logo&#10;&#10;Description automatically generated" id="236" name="Google Shape;236;p10"/>
          <p:cNvPicPr preferRelativeResize="0"/>
          <p:nvPr/>
        </p:nvPicPr>
        <p:blipFill rotWithShape="1">
          <a:blip r:embed="rId9">
            <a:alphaModFix/>
          </a:blip>
          <a:srcRect b="0" l="0" r="0" t="0"/>
          <a:stretch/>
        </p:blipFill>
        <p:spPr>
          <a:xfrm>
            <a:off x="2316046" y="2782356"/>
            <a:ext cx="533910" cy="131698"/>
          </a:xfrm>
          <a:prstGeom prst="rect">
            <a:avLst/>
          </a:prstGeom>
          <a:noFill/>
          <a:ln>
            <a:noFill/>
          </a:ln>
        </p:spPr>
      </p:pic>
      <p:pic>
        <p:nvPicPr>
          <p:cNvPr descr="A close up of a logo&#10;&#10;Description automatically generated" id="237" name="Google Shape;237;p10"/>
          <p:cNvPicPr preferRelativeResize="0"/>
          <p:nvPr/>
        </p:nvPicPr>
        <p:blipFill rotWithShape="1">
          <a:blip r:embed="rId10">
            <a:alphaModFix/>
          </a:blip>
          <a:srcRect b="0" l="0" r="0" t="0"/>
          <a:stretch/>
        </p:blipFill>
        <p:spPr>
          <a:xfrm>
            <a:off x="9015210" y="2772555"/>
            <a:ext cx="588388" cy="151300"/>
          </a:xfrm>
          <a:prstGeom prst="rect">
            <a:avLst/>
          </a:prstGeom>
          <a:noFill/>
          <a:ln>
            <a:noFill/>
          </a:ln>
        </p:spPr>
      </p:pic>
      <p:pic>
        <p:nvPicPr>
          <p:cNvPr descr="A close up of a logo&#10;&#10;Description automatically generated" id="238" name="Google Shape;238;p10"/>
          <p:cNvPicPr preferRelativeResize="0"/>
          <p:nvPr/>
        </p:nvPicPr>
        <p:blipFill rotWithShape="1">
          <a:blip r:embed="rId11">
            <a:alphaModFix/>
          </a:blip>
          <a:srcRect b="0" l="0" r="0" t="0"/>
          <a:stretch/>
        </p:blipFill>
        <p:spPr>
          <a:xfrm>
            <a:off x="9802051" y="2767266"/>
            <a:ext cx="480150" cy="161879"/>
          </a:xfrm>
          <a:prstGeom prst="rect">
            <a:avLst/>
          </a:prstGeom>
          <a:noFill/>
          <a:ln>
            <a:noFill/>
          </a:ln>
        </p:spPr>
      </p:pic>
      <p:pic>
        <p:nvPicPr>
          <p:cNvPr descr="A close up of a logo&#10;&#10;Description automatically generated" id="239" name="Google Shape;239;p10"/>
          <p:cNvPicPr preferRelativeResize="0"/>
          <p:nvPr/>
        </p:nvPicPr>
        <p:blipFill rotWithShape="1">
          <a:blip r:embed="rId12">
            <a:alphaModFix/>
          </a:blip>
          <a:srcRect b="0" l="0" r="0" t="0"/>
          <a:stretch/>
        </p:blipFill>
        <p:spPr>
          <a:xfrm>
            <a:off x="3716853" y="2743828"/>
            <a:ext cx="632592" cy="208755"/>
          </a:xfrm>
          <a:prstGeom prst="rect">
            <a:avLst/>
          </a:prstGeom>
          <a:noFill/>
          <a:ln>
            <a:noFill/>
          </a:ln>
        </p:spPr>
      </p:pic>
      <p:pic>
        <p:nvPicPr>
          <p:cNvPr descr="A close up of a logo&#10;&#10;Description automatically generated" id="240" name="Google Shape;240;p10"/>
          <p:cNvPicPr preferRelativeResize="0"/>
          <p:nvPr/>
        </p:nvPicPr>
        <p:blipFill rotWithShape="1">
          <a:blip r:embed="rId13">
            <a:alphaModFix/>
          </a:blip>
          <a:srcRect b="0" l="0" r="0" t="0"/>
          <a:stretch/>
        </p:blipFill>
        <p:spPr>
          <a:xfrm>
            <a:off x="335400" y="2712826"/>
            <a:ext cx="307681" cy="270759"/>
          </a:xfrm>
          <a:prstGeom prst="rect">
            <a:avLst/>
          </a:prstGeom>
          <a:noFill/>
          <a:ln>
            <a:noFill/>
          </a:ln>
        </p:spPr>
      </p:pic>
      <p:pic>
        <p:nvPicPr>
          <p:cNvPr descr="A close up of a logo&#10;&#10;Description automatically generated" id="241" name="Google Shape;241;p10"/>
          <p:cNvPicPr preferRelativeResize="0"/>
          <p:nvPr/>
        </p:nvPicPr>
        <p:blipFill rotWithShape="1">
          <a:blip r:embed="rId14">
            <a:alphaModFix/>
          </a:blip>
          <a:srcRect b="0" l="0" r="0" t="0"/>
          <a:stretch/>
        </p:blipFill>
        <p:spPr>
          <a:xfrm>
            <a:off x="5946833" y="2690270"/>
            <a:ext cx="261978" cy="315871"/>
          </a:xfrm>
          <a:prstGeom prst="rect">
            <a:avLst/>
          </a:prstGeom>
          <a:noFill/>
          <a:ln>
            <a:noFill/>
          </a:ln>
        </p:spPr>
      </p:pic>
      <p:pic>
        <p:nvPicPr>
          <p:cNvPr descr="A close up of a logo&#10;&#10;Description automatically generated" id="242" name="Google Shape;242;p10"/>
          <p:cNvPicPr preferRelativeResize="0"/>
          <p:nvPr/>
        </p:nvPicPr>
        <p:blipFill rotWithShape="1">
          <a:blip r:embed="rId15">
            <a:alphaModFix/>
          </a:blip>
          <a:srcRect b="0" l="0" r="0" t="0"/>
          <a:stretch/>
        </p:blipFill>
        <p:spPr>
          <a:xfrm>
            <a:off x="5336823" y="2768980"/>
            <a:ext cx="411557" cy="158450"/>
          </a:xfrm>
          <a:prstGeom prst="rect">
            <a:avLst/>
          </a:prstGeom>
          <a:noFill/>
          <a:ln>
            <a:noFill/>
          </a:ln>
        </p:spPr>
      </p:pic>
      <p:pic>
        <p:nvPicPr>
          <p:cNvPr descr="A close up of a logo&#10;&#10;Description automatically generated" id="243" name="Google Shape;243;p10"/>
          <p:cNvPicPr preferRelativeResize="0"/>
          <p:nvPr/>
        </p:nvPicPr>
        <p:blipFill rotWithShape="1">
          <a:blip r:embed="rId16">
            <a:alphaModFix/>
          </a:blip>
          <a:srcRect b="0" l="0" r="0" t="0"/>
          <a:stretch/>
        </p:blipFill>
        <p:spPr>
          <a:xfrm>
            <a:off x="10480654" y="2760920"/>
            <a:ext cx="985485" cy="174571"/>
          </a:xfrm>
          <a:prstGeom prst="rect">
            <a:avLst/>
          </a:prstGeom>
          <a:noFill/>
          <a:ln>
            <a:noFill/>
          </a:ln>
        </p:spPr>
      </p:pic>
      <p:pic>
        <p:nvPicPr>
          <p:cNvPr descr="A close up of a logo&#10;&#10;Description automatically generated" id="244" name="Google Shape;244;p10"/>
          <p:cNvPicPr preferRelativeResize="0"/>
          <p:nvPr/>
        </p:nvPicPr>
        <p:blipFill rotWithShape="1">
          <a:blip r:embed="rId17">
            <a:alphaModFix/>
          </a:blip>
          <a:srcRect b="0" l="0" r="0" t="0"/>
          <a:stretch/>
        </p:blipFill>
        <p:spPr>
          <a:xfrm>
            <a:off x="11664599" y="2732944"/>
            <a:ext cx="197028" cy="230522"/>
          </a:xfrm>
          <a:prstGeom prst="rect">
            <a:avLst/>
          </a:prstGeom>
          <a:noFill/>
          <a:ln>
            <a:noFill/>
          </a:ln>
        </p:spPr>
      </p:pic>
      <p:pic>
        <p:nvPicPr>
          <p:cNvPr descr="A close up of a logo&#10;&#10;Description automatically generated" id="245" name="Google Shape;245;p10"/>
          <p:cNvPicPr preferRelativeResize="0"/>
          <p:nvPr/>
        </p:nvPicPr>
        <p:blipFill rotWithShape="1">
          <a:blip r:embed="rId18">
            <a:alphaModFix/>
          </a:blip>
          <a:srcRect b="0" l="0" r="0" t="0"/>
          <a:stretch/>
        </p:blipFill>
        <p:spPr>
          <a:xfrm>
            <a:off x="1525964" y="2782356"/>
            <a:ext cx="591629" cy="131698"/>
          </a:xfrm>
          <a:prstGeom prst="rect">
            <a:avLst/>
          </a:prstGeom>
          <a:noFill/>
          <a:ln>
            <a:noFill/>
          </a:ln>
        </p:spPr>
      </p:pic>
      <p:pic>
        <p:nvPicPr>
          <p:cNvPr descr="A picture containing drawing&#10;&#10;Description automatically generated" id="246" name="Google Shape;246;p10"/>
          <p:cNvPicPr preferRelativeResize="0"/>
          <p:nvPr/>
        </p:nvPicPr>
        <p:blipFill rotWithShape="1">
          <a:blip r:embed="rId19">
            <a:alphaModFix/>
          </a:blip>
          <a:srcRect b="0" l="0" r="0" t="0"/>
          <a:stretch/>
        </p:blipFill>
        <p:spPr>
          <a:xfrm>
            <a:off x="8001064" y="2732944"/>
            <a:ext cx="815693" cy="230522"/>
          </a:xfrm>
          <a:prstGeom prst="rect">
            <a:avLst/>
          </a:prstGeom>
          <a:noFill/>
          <a:ln>
            <a:noFill/>
          </a:ln>
        </p:spPr>
      </p:pic>
      <p:pic>
        <p:nvPicPr>
          <p:cNvPr descr="A picture containing drawing, shirt&#10;&#10;Description automatically generated" id="247" name="Google Shape;247;p10"/>
          <p:cNvPicPr preferRelativeResize="0"/>
          <p:nvPr/>
        </p:nvPicPr>
        <p:blipFill rotWithShape="1">
          <a:blip r:embed="rId20">
            <a:alphaModFix/>
          </a:blip>
          <a:srcRect b="28790" l="0" r="0" t="28487"/>
          <a:stretch/>
        </p:blipFill>
        <p:spPr>
          <a:xfrm>
            <a:off x="7153939" y="2709642"/>
            <a:ext cx="648672" cy="277126"/>
          </a:xfrm>
          <a:prstGeom prst="rect">
            <a:avLst/>
          </a:prstGeom>
          <a:noFill/>
          <a:ln>
            <a:noFill/>
          </a:ln>
        </p:spPr>
      </p:pic>
      <p:pic>
        <p:nvPicPr>
          <p:cNvPr descr="A close up of a logo&#10;&#10;Description automatically generated" id="248" name="Google Shape;248;p10"/>
          <p:cNvPicPr preferRelativeResize="0"/>
          <p:nvPr/>
        </p:nvPicPr>
        <p:blipFill rotWithShape="1">
          <a:blip r:embed="rId21">
            <a:alphaModFix/>
          </a:blip>
          <a:srcRect b="0" l="0" r="0" t="0"/>
          <a:stretch/>
        </p:blipFill>
        <p:spPr>
          <a:xfrm>
            <a:off x="4547898" y="2766108"/>
            <a:ext cx="590472" cy="164195"/>
          </a:xfrm>
          <a:prstGeom prst="rect">
            <a:avLst/>
          </a:prstGeom>
          <a:noFill/>
          <a:ln>
            <a:noFill/>
          </a:ln>
        </p:spPr>
      </p:pic>
      <p:pic>
        <p:nvPicPr>
          <p:cNvPr descr="A picture containing drawing&#10;&#10;Description automatically generated" id="249" name="Google Shape;249;p10"/>
          <p:cNvPicPr preferRelativeResize="0"/>
          <p:nvPr/>
        </p:nvPicPr>
        <p:blipFill rotWithShape="1">
          <a:blip r:embed="rId22">
            <a:alphaModFix/>
          </a:blip>
          <a:srcRect b="0" l="0" r="0" t="0"/>
          <a:stretch/>
        </p:blipFill>
        <p:spPr>
          <a:xfrm>
            <a:off x="6407264" y="2766394"/>
            <a:ext cx="548222" cy="163623"/>
          </a:xfrm>
          <a:prstGeom prst="rect">
            <a:avLst/>
          </a:prstGeom>
          <a:noFill/>
          <a:ln>
            <a:noFill/>
          </a:ln>
        </p:spPr>
      </p:pic>
      <p:pic>
        <p:nvPicPr>
          <p:cNvPr descr="A close up of a sign&#10;&#10;Description automatically generated" id="250" name="Google Shape;250;p10"/>
          <p:cNvPicPr preferRelativeResize="0"/>
          <p:nvPr/>
        </p:nvPicPr>
        <p:blipFill rotWithShape="1">
          <a:blip r:embed="rId23">
            <a:alphaModFix/>
          </a:blip>
          <a:srcRect b="0" l="0" r="0" t="0"/>
          <a:stretch/>
        </p:blipFill>
        <p:spPr>
          <a:xfrm>
            <a:off x="3048409" y="2718413"/>
            <a:ext cx="469991" cy="259585"/>
          </a:xfrm>
          <a:prstGeom prst="rect">
            <a:avLst/>
          </a:prstGeom>
          <a:noFill/>
          <a:ln>
            <a:noFill/>
          </a:ln>
        </p:spPr>
      </p:pic>
      <p:pic>
        <p:nvPicPr>
          <p:cNvPr descr="A picture containing drawing&#10;&#10;Description automatically generated" id="251" name="Google Shape;251;p10"/>
          <p:cNvPicPr preferRelativeResize="0"/>
          <p:nvPr/>
        </p:nvPicPr>
        <p:blipFill rotWithShape="1">
          <a:blip r:embed="rId24">
            <a:alphaModFix/>
          </a:blip>
          <a:srcRect b="0" l="0" r="0" t="0"/>
          <a:stretch/>
        </p:blipFill>
        <p:spPr>
          <a:xfrm>
            <a:off x="828278" y="456892"/>
            <a:ext cx="3263436" cy="1185122"/>
          </a:xfrm>
          <a:prstGeom prst="rect">
            <a:avLst/>
          </a:prstGeom>
          <a:noFill/>
          <a:ln>
            <a:noFill/>
          </a:ln>
          <a:effectLst>
            <a:outerShdw blurRad="50800" rotWithShape="0" algn="tr" dir="8100000" dist="38100">
              <a:srgbClr val="000000">
                <a:alpha val="3137"/>
              </a:srgbClr>
            </a:outerShdw>
          </a:effectLst>
        </p:spPr>
      </p:pic>
      <p:pic>
        <p:nvPicPr>
          <p:cNvPr descr="nQuery-G2-Review-1-Example-1" id="252" name="Google Shape;252;p10"/>
          <p:cNvPicPr preferRelativeResize="0"/>
          <p:nvPr/>
        </p:nvPicPr>
        <p:blipFill rotWithShape="1">
          <a:blip r:embed="rId25">
            <a:alphaModFix/>
          </a:blip>
          <a:srcRect b="0" l="0" r="0" t="0"/>
          <a:stretch/>
        </p:blipFill>
        <p:spPr>
          <a:xfrm>
            <a:off x="9757939" y="3181099"/>
            <a:ext cx="2230943" cy="2738753"/>
          </a:xfrm>
          <a:prstGeom prst="rect">
            <a:avLst/>
          </a:prstGeom>
          <a:noFill/>
          <a:ln cap="rnd" cmpd="sng" w="12700">
            <a:solidFill>
              <a:srgbClr val="7F7F7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type="title"/>
          </p:nvPr>
        </p:nvSpPr>
        <p:spPr>
          <a:xfrm>
            <a:off x="800099" y="3095453"/>
            <a:ext cx="9927604"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Background : Sample Size Determination</a:t>
            </a:r>
            <a:endParaRPr>
              <a:latin typeface="Calibri"/>
              <a:ea typeface="Calibri"/>
              <a:cs typeface="Calibri"/>
              <a:sym typeface="Calibri"/>
            </a:endParaRPr>
          </a:p>
        </p:txBody>
      </p:sp>
      <p:sp>
        <p:nvSpPr>
          <p:cNvPr id="258" name="Google Shape;258;p11"/>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1</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Sample Size Determination</a:t>
            </a:r>
            <a:endParaRPr/>
          </a:p>
        </p:txBody>
      </p:sp>
      <p:sp>
        <p:nvSpPr>
          <p:cNvPr id="264" name="Google Shape;264;p3"/>
          <p:cNvSpPr txBox="1"/>
          <p:nvPr>
            <p:ph idx="4294967295" type="body"/>
          </p:nvPr>
        </p:nvSpPr>
        <p:spPr>
          <a:xfrm>
            <a:off x="800100" y="1355651"/>
            <a:ext cx="11170228"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US" sz="2800"/>
              <a:t>What is Sample Size Determination (SSD)?</a:t>
            </a:r>
            <a:endParaRPr/>
          </a:p>
          <a:p>
            <a:pPr indent="-342900" lvl="1" marL="516636" rtl="0" algn="l">
              <a:lnSpc>
                <a:spcPct val="90000"/>
              </a:lnSpc>
              <a:spcBef>
                <a:spcPts val="500"/>
              </a:spcBef>
              <a:spcAft>
                <a:spcPts val="0"/>
              </a:spcAft>
              <a:buSzPts val="2600"/>
              <a:buChar char="•"/>
            </a:pPr>
            <a:r>
              <a:rPr lang="en-US" sz="2600">
                <a:solidFill>
                  <a:srgbClr val="7F7F7F"/>
                </a:solidFill>
                <a:latin typeface="Calibri"/>
                <a:ea typeface="Calibri"/>
                <a:cs typeface="Calibri"/>
                <a:sym typeface="Calibri"/>
              </a:rPr>
              <a:t>SSD is the process of finding an appropriate sample size for a study.</a:t>
            </a:r>
            <a:endParaRPr/>
          </a:p>
          <a:p>
            <a:pPr indent="-177800" lvl="1" marL="516636" rtl="0" algn="l">
              <a:lnSpc>
                <a:spcPct val="90000"/>
              </a:lnSpc>
              <a:spcBef>
                <a:spcPts val="600"/>
              </a:spcBef>
              <a:spcAft>
                <a:spcPts val="0"/>
              </a:spcAft>
              <a:buSzPts val="2600"/>
              <a:buNone/>
            </a:pPr>
            <a:r>
              <a:t/>
            </a:r>
            <a:endParaRPr sz="2600">
              <a:solidFill>
                <a:srgbClr val="7F7F7F"/>
              </a:solidFill>
              <a:latin typeface="Calibri"/>
              <a:ea typeface="Calibri"/>
              <a:cs typeface="Calibri"/>
              <a:sym typeface="Calibri"/>
            </a:endParaRPr>
          </a:p>
          <a:p>
            <a:pPr indent="-342900" lvl="1" marL="516636" rtl="0" algn="l">
              <a:lnSpc>
                <a:spcPct val="90000"/>
              </a:lnSpc>
              <a:spcBef>
                <a:spcPts val="600"/>
              </a:spcBef>
              <a:spcAft>
                <a:spcPts val="0"/>
              </a:spcAft>
              <a:buSzPts val="2600"/>
              <a:buChar char="•"/>
            </a:pPr>
            <a:r>
              <a:rPr lang="en-US" sz="2600">
                <a:solidFill>
                  <a:srgbClr val="7F7F7F"/>
                </a:solidFill>
                <a:latin typeface="Calibri"/>
                <a:ea typeface="Calibri"/>
                <a:cs typeface="Calibri"/>
                <a:sym typeface="Calibri"/>
              </a:rPr>
              <a:t>We want to determine the minimum sample size that is expected to reach a desired value of a certain metric (e.g. power, interval width, cost).</a:t>
            </a:r>
            <a:endParaRPr/>
          </a:p>
          <a:p>
            <a:pPr indent="-177800" lvl="1" marL="516636" rtl="0" algn="l">
              <a:lnSpc>
                <a:spcPct val="90000"/>
              </a:lnSpc>
              <a:spcBef>
                <a:spcPts val="600"/>
              </a:spcBef>
              <a:spcAft>
                <a:spcPts val="0"/>
              </a:spcAft>
              <a:buSzPts val="2600"/>
              <a:buNone/>
            </a:pPr>
            <a:r>
              <a:t/>
            </a:r>
            <a:endParaRPr sz="2600">
              <a:solidFill>
                <a:srgbClr val="7F7F7F"/>
              </a:solidFill>
              <a:latin typeface="Calibri"/>
              <a:ea typeface="Calibri"/>
              <a:cs typeface="Calibri"/>
              <a:sym typeface="Calibri"/>
            </a:endParaRPr>
          </a:p>
          <a:p>
            <a:pPr indent="0" lvl="0" marL="0" marR="0" rtl="0" algn="l">
              <a:lnSpc>
                <a:spcPct val="90000"/>
              </a:lnSpc>
              <a:spcBef>
                <a:spcPts val="1600"/>
              </a:spcBef>
              <a:spcAft>
                <a:spcPts val="0"/>
              </a:spcAft>
              <a:buClr>
                <a:srgbClr val="1CADE4"/>
              </a:buClr>
              <a:buSzPts val="2800"/>
              <a:buFont typeface="Twentieth Century"/>
              <a:buNone/>
            </a:pPr>
            <a:r>
              <a:rPr b="1" i="0" lang="en-US" sz="2800" u="none" cap="none" strike="noStrike">
                <a:solidFill>
                  <a:srgbClr val="000000"/>
                </a:solidFill>
                <a:latin typeface="Calibri"/>
                <a:ea typeface="Calibri"/>
                <a:cs typeface="Calibri"/>
                <a:sym typeface="Calibri"/>
              </a:rPr>
              <a:t>Why is SSD Important?</a:t>
            </a:r>
            <a:endParaRPr/>
          </a:p>
          <a:p>
            <a:pPr indent="-457200" lvl="1" marL="630936" rtl="0" algn="l">
              <a:lnSpc>
                <a:spcPct val="90000"/>
              </a:lnSpc>
              <a:spcBef>
                <a:spcPts val="400"/>
              </a:spcBef>
              <a:spcAft>
                <a:spcPts val="0"/>
              </a:spcAft>
              <a:buSzPts val="2600"/>
              <a:buChar char="•"/>
            </a:pPr>
            <a:r>
              <a:rPr lang="en-US" sz="2600">
                <a:solidFill>
                  <a:srgbClr val="7F7F7F"/>
                </a:solidFill>
                <a:latin typeface="Calibri"/>
                <a:ea typeface="Calibri"/>
                <a:cs typeface="Calibri"/>
                <a:sym typeface="Calibri"/>
              </a:rPr>
              <a:t>It is crucial that we arrive at valid conclusions and an appropriate sample size will reduce the chance of large errors. </a:t>
            </a:r>
            <a:endParaRPr/>
          </a:p>
          <a:p>
            <a:pPr indent="-292100" lvl="1" marL="630936" marR="0" rtl="0" algn="l">
              <a:lnSpc>
                <a:spcPct val="90000"/>
              </a:lnSpc>
              <a:spcBef>
                <a:spcPts val="600"/>
              </a:spcBef>
              <a:spcAft>
                <a:spcPts val="0"/>
              </a:spcAft>
              <a:buSzPts val="2600"/>
              <a:buNone/>
            </a:pPr>
            <a:r>
              <a:t/>
            </a:r>
            <a:endParaRPr sz="2600">
              <a:solidFill>
                <a:srgbClr val="7F7F7F"/>
              </a:solidFill>
              <a:latin typeface="Calibri"/>
              <a:ea typeface="Calibri"/>
              <a:cs typeface="Calibri"/>
              <a:sym typeface="Calibri"/>
            </a:endParaRPr>
          </a:p>
          <a:p>
            <a:pPr indent="-457200" lvl="1" marL="630936" rtl="0" algn="l">
              <a:lnSpc>
                <a:spcPct val="90000"/>
              </a:lnSpc>
              <a:spcBef>
                <a:spcPts val="600"/>
              </a:spcBef>
              <a:spcAft>
                <a:spcPts val="0"/>
              </a:spcAft>
              <a:buSzPts val="2600"/>
              <a:buChar char="•"/>
            </a:pPr>
            <a:r>
              <a:rPr lang="en-US" sz="2600">
                <a:solidFill>
                  <a:srgbClr val="7F7F7F"/>
                </a:solidFill>
                <a:latin typeface="Calibri"/>
                <a:ea typeface="Calibri"/>
                <a:cs typeface="Calibri"/>
                <a:sym typeface="Calibri"/>
              </a:rPr>
              <a:t>The number of subjects enrolled in a trial raises both ethical and practical considerations.</a:t>
            </a:r>
            <a:endParaRPr/>
          </a:p>
          <a:p>
            <a:pPr indent="-292100" lvl="1" marL="630936" marR="0" rtl="0" algn="l">
              <a:lnSpc>
                <a:spcPct val="90000"/>
              </a:lnSpc>
              <a:spcBef>
                <a:spcPts val="600"/>
              </a:spcBef>
              <a:spcAft>
                <a:spcPts val="0"/>
              </a:spcAft>
              <a:buSzPts val="2600"/>
              <a:buNone/>
            </a:pPr>
            <a:r>
              <a:t/>
            </a:r>
            <a:endParaRPr sz="2600">
              <a:solidFill>
                <a:srgbClr val="7F7F7F"/>
              </a:solidFill>
              <a:latin typeface="Calibri"/>
              <a:ea typeface="Calibri"/>
              <a:cs typeface="Calibri"/>
              <a:sym typeface="Calibri"/>
            </a:endParaRPr>
          </a:p>
          <a:p>
            <a:pPr indent="0" lvl="1" marL="173736" marR="0" rtl="0" algn="l">
              <a:lnSpc>
                <a:spcPct val="90000"/>
              </a:lnSpc>
              <a:spcBef>
                <a:spcPts val="600"/>
              </a:spcBef>
              <a:spcAft>
                <a:spcPts val="0"/>
              </a:spcAft>
              <a:buClr>
                <a:srgbClr val="1CADE4"/>
              </a:buClr>
              <a:buSzPts val="2400"/>
              <a:buNone/>
            </a:pPr>
            <a:r>
              <a:t/>
            </a:r>
            <a:endParaRPr sz="2400">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5 Essential Steps for Sample Size</a:t>
            </a:r>
            <a:endParaRPr/>
          </a:p>
        </p:txBody>
      </p:sp>
      <p:sp>
        <p:nvSpPr>
          <p:cNvPr id="270" name="Google Shape;270;p4"/>
          <p:cNvSpPr txBox="1"/>
          <p:nvPr>
            <p:ph idx="4294967295" type="body"/>
          </p:nvPr>
        </p:nvSpPr>
        <p:spPr>
          <a:xfrm>
            <a:off x="800100" y="1355651"/>
            <a:ext cx="11170228"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t/>
            </a:r>
            <a:endParaRPr sz="2600">
              <a:solidFill>
                <a:srgbClr val="7F7F7F"/>
              </a:solidFill>
              <a:latin typeface="Calibri"/>
              <a:ea typeface="Calibri"/>
              <a:cs typeface="Calibri"/>
              <a:sym typeface="Calibri"/>
            </a:endParaRPr>
          </a:p>
          <a:p>
            <a:pPr indent="0" lvl="1" marL="173736" marR="0" rtl="0" algn="l">
              <a:lnSpc>
                <a:spcPct val="90000"/>
              </a:lnSpc>
              <a:spcBef>
                <a:spcPts val="500"/>
              </a:spcBef>
              <a:spcAft>
                <a:spcPts val="0"/>
              </a:spcAft>
              <a:buClr>
                <a:srgbClr val="1CADE4"/>
              </a:buClr>
              <a:buSzPts val="2400"/>
              <a:buNone/>
            </a:pPr>
            <a:r>
              <a:t/>
            </a:r>
            <a:endParaRPr sz="2400">
              <a:solidFill>
                <a:srgbClr val="7F7F7F"/>
              </a:solidFill>
              <a:latin typeface="Calibri"/>
              <a:ea typeface="Calibri"/>
              <a:cs typeface="Calibri"/>
              <a:sym typeface="Calibri"/>
            </a:endParaRPr>
          </a:p>
        </p:txBody>
      </p:sp>
      <p:graphicFrame>
        <p:nvGraphicFramePr>
          <p:cNvPr id="271" name="Google Shape;271;p4"/>
          <p:cNvGraphicFramePr/>
          <p:nvPr/>
        </p:nvGraphicFramePr>
        <p:xfrm>
          <a:off x="344294" y="1865026"/>
          <a:ext cx="3000000" cy="3000000"/>
        </p:xfrm>
        <a:graphic>
          <a:graphicData uri="http://schemas.openxmlformats.org/drawingml/2006/table">
            <a:tbl>
              <a:tblPr bandRow="1" firstRow="1">
                <a:noFill/>
                <a:tableStyleId>{E093C4FC-C155-4FA5-9FBA-AB729EB9CFE2}</a:tableStyleId>
              </a:tblPr>
              <a:tblGrid>
                <a:gridCol w="365500"/>
                <a:gridCol w="4000500"/>
                <a:gridCol w="587550"/>
                <a:gridCol w="6549850"/>
              </a:tblGrid>
              <a:tr h="768425">
                <a:tc>
                  <a:txBody>
                    <a:bodyPr/>
                    <a:lstStyle/>
                    <a:p>
                      <a:pPr indent="0" lvl="0" marL="0" marR="0" rtl="0" algn="l">
                        <a:lnSpc>
                          <a:spcPct val="150000"/>
                        </a:lnSpc>
                        <a:spcBef>
                          <a:spcPts val="0"/>
                        </a:spcBef>
                        <a:spcAft>
                          <a:spcPts val="0"/>
                        </a:spcAft>
                        <a:buNone/>
                      </a:pPr>
                      <a:r>
                        <a:rPr b="1" lang="en-US" sz="2600" u="none" cap="none" strike="noStrike">
                          <a:solidFill>
                            <a:srgbClr val="7F7F7F"/>
                          </a:solidFill>
                          <a:latin typeface="Calibri"/>
                          <a:ea typeface="Calibri"/>
                          <a:cs typeface="Calibri"/>
                          <a:sym typeface="Calibri"/>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600"/>
                        <a:buFont typeface="Calibri"/>
                        <a:buNone/>
                      </a:pPr>
                      <a:r>
                        <a:t/>
                      </a:r>
                      <a:endParaRPr b="1" sz="2600" u="none" cap="none" strike="noStrike">
                        <a:solidFill>
                          <a:srgbClr val="3374BA"/>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b="0" sz="2400" u="none" cap="none" strike="noStrike">
                        <a:solidFill>
                          <a:srgbClr val="26262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b="0" lang="en-US" sz="2300" u="none" cap="none" strike="noStrike">
                          <a:solidFill>
                            <a:schemeClr val="dk1"/>
                          </a:solidFill>
                          <a:latin typeface="Calibri"/>
                          <a:ea typeface="Calibri"/>
                          <a:cs typeface="Calibri"/>
                          <a:sym typeface="Calibri"/>
                        </a:rPr>
                        <a:t>Study question, primary outcome, </a:t>
                      </a:r>
                      <a:r>
                        <a:rPr b="1" lang="en-US" sz="2300" u="none" cap="none" strike="noStrike">
                          <a:solidFill>
                            <a:schemeClr val="dk1"/>
                          </a:solidFill>
                          <a:latin typeface="Calibri"/>
                          <a:ea typeface="Calibri"/>
                          <a:cs typeface="Calibri"/>
                          <a:sym typeface="Calibri"/>
                        </a:rPr>
                        <a:t>statistical method</a:t>
                      </a:r>
                      <a:endParaRPr b="1" sz="2300" u="none" cap="none" strike="noStrike">
                        <a:solidFill>
                          <a:schemeClr val="dk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425">
                <a:tc>
                  <a:txBody>
                    <a:bodyPr/>
                    <a:lstStyle/>
                    <a:p>
                      <a:pPr indent="0" lvl="0" marL="0" marR="0" rtl="0" algn="l">
                        <a:lnSpc>
                          <a:spcPct val="150000"/>
                        </a:lnSpc>
                        <a:spcBef>
                          <a:spcPts val="0"/>
                        </a:spcBef>
                        <a:spcAft>
                          <a:spcPts val="0"/>
                        </a:spcAft>
                        <a:buNone/>
                      </a:pPr>
                      <a:r>
                        <a:rPr b="1" lang="en-US" sz="2600" u="none" cap="none" strike="noStrike">
                          <a:solidFill>
                            <a:srgbClr val="7F7F7F"/>
                          </a:solidFill>
                          <a:latin typeface="Calibri"/>
                          <a:ea typeface="Calibri"/>
                          <a:cs typeface="Calibri"/>
                          <a:sym typeface="Calibri"/>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600"/>
                        <a:buFont typeface="Calibri"/>
                        <a:buNone/>
                      </a:pPr>
                      <a:r>
                        <a:t/>
                      </a:r>
                      <a:endParaRPr b="1" sz="2600" u="none" cap="none" strike="noStrike">
                        <a:solidFill>
                          <a:srgbClr val="2C98D4"/>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b="0" sz="2400" u="none" cap="none" strike="noStrike">
                        <a:solidFill>
                          <a:srgbClr val="26262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b="0" lang="en-US" sz="2300" u="none" cap="none" strike="noStrike">
                          <a:solidFill>
                            <a:schemeClr val="dk1"/>
                          </a:solidFill>
                          <a:latin typeface="Calibri"/>
                          <a:ea typeface="Calibri"/>
                          <a:cs typeface="Calibri"/>
                          <a:sym typeface="Calibri"/>
                        </a:rPr>
                        <a:t>Significance Level, Standard deviation, ICC, dispersion </a:t>
                      </a:r>
                      <a:endParaRPr b="0" sz="2300" u="none" cap="none" strike="noStrike">
                        <a:solidFill>
                          <a:schemeClr val="dk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425">
                <a:tc>
                  <a:txBody>
                    <a:bodyPr/>
                    <a:lstStyle/>
                    <a:p>
                      <a:pPr indent="0" lvl="0" marL="0" marR="0" rtl="0" algn="l">
                        <a:lnSpc>
                          <a:spcPct val="150000"/>
                        </a:lnSpc>
                        <a:spcBef>
                          <a:spcPts val="0"/>
                        </a:spcBef>
                        <a:spcAft>
                          <a:spcPts val="0"/>
                        </a:spcAft>
                        <a:buNone/>
                      </a:pPr>
                      <a:r>
                        <a:rPr b="1" lang="en-US" sz="2600" u="none" cap="none" strike="noStrike">
                          <a:solidFill>
                            <a:srgbClr val="7F7F7F"/>
                          </a:solidFill>
                          <a:latin typeface="Calibri"/>
                          <a:ea typeface="Calibri"/>
                          <a:cs typeface="Calibri"/>
                          <a:sym typeface="Calibri"/>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600"/>
                        <a:buFont typeface="Calibri"/>
                        <a:buNone/>
                      </a:pPr>
                      <a:r>
                        <a:t/>
                      </a:r>
                      <a:endParaRPr b="1" sz="2600" u="none" cap="none" strike="noStrike">
                        <a:solidFill>
                          <a:srgbClr val="36C2D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b="0" sz="2400" u="none" cap="none" strike="noStrike">
                        <a:solidFill>
                          <a:srgbClr val="26262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300"/>
                        <a:buFont typeface="Calibri"/>
                        <a:buNone/>
                      </a:pPr>
                      <a:r>
                        <a:rPr b="0" lang="en-US" sz="2300" u="none" cap="none" strike="noStrike">
                          <a:solidFill>
                            <a:schemeClr val="dk1"/>
                          </a:solidFill>
                          <a:latin typeface="Calibri"/>
                          <a:ea typeface="Calibri"/>
                          <a:cs typeface="Calibri"/>
                          <a:sym typeface="Calibri"/>
                        </a:rPr>
                        <a:t>Expected/targeted difference, ratio or other 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425">
                <a:tc>
                  <a:txBody>
                    <a:bodyPr/>
                    <a:lstStyle/>
                    <a:p>
                      <a:pPr indent="0" lvl="0" marL="0" marR="0" rtl="0" algn="l">
                        <a:lnSpc>
                          <a:spcPct val="150000"/>
                        </a:lnSpc>
                        <a:spcBef>
                          <a:spcPts val="0"/>
                        </a:spcBef>
                        <a:spcAft>
                          <a:spcPts val="0"/>
                        </a:spcAft>
                        <a:buNone/>
                      </a:pPr>
                      <a:r>
                        <a:rPr b="1" lang="en-US" sz="2600" u="none" cap="none" strike="noStrike">
                          <a:solidFill>
                            <a:srgbClr val="7F7F7F"/>
                          </a:solidFill>
                          <a:latin typeface="Calibri"/>
                          <a:ea typeface="Calibri"/>
                          <a:cs typeface="Calibri"/>
                          <a:sym typeface="Calibri"/>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600"/>
                        <a:buFont typeface="Calibri"/>
                        <a:buNone/>
                      </a:pPr>
                      <a:r>
                        <a:t/>
                      </a:r>
                      <a:endParaRPr b="1" sz="2600" u="none" cap="none" strike="noStrike">
                        <a:solidFill>
                          <a:srgbClr val="4CB6AC"/>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b="0" sz="2400" u="none" cap="none" strike="noStrike">
                        <a:solidFill>
                          <a:srgbClr val="26262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b="0" lang="en-US" sz="2300" u="none" cap="none" strike="noStrike">
                          <a:solidFill>
                            <a:schemeClr val="dk1"/>
                          </a:solidFill>
                          <a:latin typeface="Calibri"/>
                          <a:ea typeface="Calibri"/>
                          <a:cs typeface="Calibri"/>
                          <a:sym typeface="Calibri"/>
                        </a:rPr>
                        <a:t>Sample Size for specified metric such as power</a:t>
                      </a:r>
                      <a:endParaRPr b="0" sz="2300" u="none" cap="none" strike="noStrike">
                        <a:solidFill>
                          <a:schemeClr val="dk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8425">
                <a:tc>
                  <a:txBody>
                    <a:bodyPr/>
                    <a:lstStyle/>
                    <a:p>
                      <a:pPr indent="0" lvl="0" marL="0" marR="0" rtl="0" algn="l">
                        <a:lnSpc>
                          <a:spcPct val="150000"/>
                        </a:lnSpc>
                        <a:spcBef>
                          <a:spcPts val="0"/>
                        </a:spcBef>
                        <a:spcAft>
                          <a:spcPts val="0"/>
                        </a:spcAft>
                        <a:buNone/>
                      </a:pPr>
                      <a:r>
                        <a:rPr b="1" lang="en-US" sz="2600" u="none" cap="none" strike="noStrike">
                          <a:solidFill>
                            <a:srgbClr val="7F7F7F"/>
                          </a:solidFill>
                          <a:latin typeface="Calibri"/>
                          <a:ea typeface="Calibri"/>
                          <a:cs typeface="Calibri"/>
                          <a:sym typeface="Calibri"/>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600"/>
                        <a:buFont typeface="Calibri"/>
                        <a:buNone/>
                      </a:pPr>
                      <a:r>
                        <a:t/>
                      </a:r>
                      <a:endParaRPr b="1" sz="2600" u="none" cap="none" strike="noStrike">
                        <a:solidFill>
                          <a:srgbClr val="3374BA"/>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b="0" sz="2400" u="none" cap="none" strike="noStrike">
                        <a:solidFill>
                          <a:srgbClr val="262626"/>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chemeClr val="dk1"/>
                        </a:buClr>
                        <a:buSzPts val="2300"/>
                        <a:buFont typeface="Calibri"/>
                        <a:buNone/>
                      </a:pPr>
                      <a:r>
                        <a:rPr b="1" lang="en-US" sz="2300" u="none" cap="none" strike="noStrike">
                          <a:solidFill>
                            <a:schemeClr val="dk1"/>
                          </a:solidFill>
                          <a:latin typeface="Calibri"/>
                          <a:ea typeface="Calibri"/>
                          <a:cs typeface="Calibri"/>
                          <a:sym typeface="Calibri"/>
                        </a:rPr>
                        <a:t>Sensitivity Analysis</a:t>
                      </a:r>
                      <a:r>
                        <a:rPr b="0" lang="en-US" sz="2300" u="none" cap="none" strike="noStrike">
                          <a:solidFill>
                            <a:schemeClr val="dk1"/>
                          </a:solidFill>
                          <a:latin typeface="Calibri"/>
                          <a:ea typeface="Calibri"/>
                          <a:cs typeface="Calibri"/>
                          <a:sym typeface="Calibri"/>
                        </a:rPr>
                        <a:t>, Assurance, Alternative Designs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272" name="Google Shape;272;p4"/>
          <p:cNvGrpSpPr/>
          <p:nvPr/>
        </p:nvGrpSpPr>
        <p:grpSpPr>
          <a:xfrm>
            <a:off x="4712922" y="2070850"/>
            <a:ext cx="305458" cy="3483737"/>
            <a:chOff x="4841383" y="1853238"/>
            <a:chExt cx="421217" cy="3473572"/>
          </a:xfrm>
        </p:grpSpPr>
        <p:pic>
          <p:nvPicPr>
            <p:cNvPr id="273" name="Google Shape;273;p4"/>
            <p:cNvPicPr preferRelativeResize="0"/>
            <p:nvPr/>
          </p:nvPicPr>
          <p:blipFill rotWithShape="1">
            <a:blip r:embed="rId3">
              <a:alphaModFix/>
            </a:blip>
            <a:srcRect b="0" l="0" r="0" t="0"/>
            <a:stretch/>
          </p:blipFill>
          <p:spPr>
            <a:xfrm>
              <a:off x="4841385" y="1853238"/>
              <a:ext cx="421215" cy="487722"/>
            </a:xfrm>
            <a:prstGeom prst="rect">
              <a:avLst/>
            </a:prstGeom>
            <a:noFill/>
            <a:ln>
              <a:noFill/>
            </a:ln>
          </p:spPr>
        </p:pic>
        <p:pic>
          <p:nvPicPr>
            <p:cNvPr id="274" name="Google Shape;274;p4"/>
            <p:cNvPicPr preferRelativeResize="0"/>
            <p:nvPr/>
          </p:nvPicPr>
          <p:blipFill rotWithShape="1">
            <a:blip r:embed="rId3">
              <a:alphaModFix/>
            </a:blip>
            <a:srcRect b="0" l="0" r="0" t="0"/>
            <a:stretch/>
          </p:blipFill>
          <p:spPr>
            <a:xfrm>
              <a:off x="4841385" y="2616880"/>
              <a:ext cx="421215" cy="487722"/>
            </a:xfrm>
            <a:prstGeom prst="rect">
              <a:avLst/>
            </a:prstGeom>
            <a:noFill/>
            <a:ln>
              <a:noFill/>
            </a:ln>
          </p:spPr>
        </p:pic>
        <p:pic>
          <p:nvPicPr>
            <p:cNvPr id="275" name="Google Shape;275;p4"/>
            <p:cNvPicPr preferRelativeResize="0"/>
            <p:nvPr/>
          </p:nvPicPr>
          <p:blipFill rotWithShape="1">
            <a:blip r:embed="rId3">
              <a:alphaModFix/>
            </a:blip>
            <a:srcRect b="0" l="0" r="0" t="0"/>
            <a:stretch/>
          </p:blipFill>
          <p:spPr>
            <a:xfrm>
              <a:off x="4841383" y="3334525"/>
              <a:ext cx="421215" cy="487722"/>
            </a:xfrm>
            <a:prstGeom prst="rect">
              <a:avLst/>
            </a:prstGeom>
            <a:noFill/>
            <a:ln>
              <a:noFill/>
            </a:ln>
          </p:spPr>
        </p:pic>
        <p:pic>
          <p:nvPicPr>
            <p:cNvPr id="276" name="Google Shape;276;p4"/>
            <p:cNvPicPr preferRelativeResize="0"/>
            <p:nvPr/>
          </p:nvPicPr>
          <p:blipFill rotWithShape="1">
            <a:blip r:embed="rId3">
              <a:alphaModFix/>
            </a:blip>
            <a:srcRect b="0" l="0" r="0" t="0"/>
            <a:stretch/>
          </p:blipFill>
          <p:spPr>
            <a:xfrm>
              <a:off x="4841384" y="4098840"/>
              <a:ext cx="421215" cy="487722"/>
            </a:xfrm>
            <a:prstGeom prst="rect">
              <a:avLst/>
            </a:prstGeom>
            <a:noFill/>
            <a:ln>
              <a:noFill/>
            </a:ln>
          </p:spPr>
        </p:pic>
        <p:pic>
          <p:nvPicPr>
            <p:cNvPr id="277" name="Google Shape;277;p4"/>
            <p:cNvPicPr preferRelativeResize="0"/>
            <p:nvPr/>
          </p:nvPicPr>
          <p:blipFill rotWithShape="1">
            <a:blip r:embed="rId3">
              <a:alphaModFix/>
            </a:blip>
            <a:srcRect b="0" l="0" r="0" t="0"/>
            <a:stretch/>
          </p:blipFill>
          <p:spPr>
            <a:xfrm>
              <a:off x="4841383" y="4839088"/>
              <a:ext cx="421215" cy="487722"/>
            </a:xfrm>
            <a:prstGeom prst="rect">
              <a:avLst/>
            </a:prstGeom>
            <a:noFill/>
            <a:ln>
              <a:noFill/>
            </a:ln>
          </p:spPr>
        </p:pic>
      </p:grpSp>
      <p:sp>
        <p:nvSpPr>
          <p:cNvPr id="278" name="Google Shape;278;p4"/>
          <p:cNvSpPr/>
          <p:nvPr/>
        </p:nvSpPr>
        <p:spPr>
          <a:xfrm>
            <a:off x="885916" y="2127977"/>
            <a:ext cx="3676658" cy="3426610"/>
          </a:xfrm>
          <a:custGeom>
            <a:rect b="b" l="l" r="r" t="t"/>
            <a:pathLst>
              <a:path extrusionOk="0" h="4090201" w="4485842">
                <a:moveTo>
                  <a:pt x="3223468" y="3898920"/>
                </a:moveTo>
                <a:cubicBezTo>
                  <a:pt x="3213444" y="3898920"/>
                  <a:pt x="3204898" y="3899660"/>
                  <a:pt x="3197832" y="3901139"/>
                </a:cubicBezTo>
                <a:cubicBezTo>
                  <a:pt x="3190766" y="3902617"/>
                  <a:pt x="3185014" y="3904836"/>
                  <a:pt x="3180577" y="3907794"/>
                </a:cubicBezTo>
                <a:cubicBezTo>
                  <a:pt x="3176140" y="3910752"/>
                  <a:pt x="3172895" y="3914326"/>
                  <a:pt x="3170841" y="3918517"/>
                </a:cubicBezTo>
                <a:cubicBezTo>
                  <a:pt x="3168787" y="3922707"/>
                  <a:pt x="3167760" y="3927514"/>
                  <a:pt x="3167760" y="3932937"/>
                </a:cubicBezTo>
                <a:cubicBezTo>
                  <a:pt x="3167760" y="3942139"/>
                  <a:pt x="3170677" y="3949370"/>
                  <a:pt x="3176510" y="3954628"/>
                </a:cubicBezTo>
                <a:cubicBezTo>
                  <a:pt x="3182344" y="3959887"/>
                  <a:pt x="3190437" y="3962516"/>
                  <a:pt x="3200790" y="3962516"/>
                </a:cubicBezTo>
                <a:cubicBezTo>
                  <a:pt x="3209500" y="3962516"/>
                  <a:pt x="3217511" y="3960298"/>
                  <a:pt x="3224824" y="3955861"/>
                </a:cubicBezTo>
                <a:cubicBezTo>
                  <a:pt x="3232136" y="3951424"/>
                  <a:pt x="3239572" y="3944933"/>
                  <a:pt x="3247131" y="3936388"/>
                </a:cubicBezTo>
                <a:lnTo>
                  <a:pt x="3247131" y="3898920"/>
                </a:lnTo>
                <a:close/>
                <a:moveTo>
                  <a:pt x="605414" y="3811414"/>
                </a:moveTo>
                <a:cubicBezTo>
                  <a:pt x="601306" y="3811414"/>
                  <a:pt x="597238" y="3812030"/>
                  <a:pt x="593212" y="3813262"/>
                </a:cubicBezTo>
                <a:cubicBezTo>
                  <a:pt x="589186" y="3814495"/>
                  <a:pt x="585078" y="3816508"/>
                  <a:pt x="580887" y="3819302"/>
                </a:cubicBezTo>
                <a:cubicBezTo>
                  <a:pt x="576697" y="3822095"/>
                  <a:pt x="572383" y="3825711"/>
                  <a:pt x="567946" y="3830147"/>
                </a:cubicBezTo>
                <a:cubicBezTo>
                  <a:pt x="563509" y="3834584"/>
                  <a:pt x="558826" y="3840090"/>
                  <a:pt x="553896" y="3846663"/>
                </a:cubicBezTo>
                <a:lnTo>
                  <a:pt x="553896" y="3919133"/>
                </a:lnTo>
                <a:cubicBezTo>
                  <a:pt x="562606" y="3930143"/>
                  <a:pt x="570904" y="3938647"/>
                  <a:pt x="578792" y="3944645"/>
                </a:cubicBezTo>
                <a:cubicBezTo>
                  <a:pt x="586680" y="3950643"/>
                  <a:pt x="594896" y="3953642"/>
                  <a:pt x="603442" y="3953642"/>
                </a:cubicBezTo>
                <a:cubicBezTo>
                  <a:pt x="611494" y="3953642"/>
                  <a:pt x="618355" y="3951588"/>
                  <a:pt x="624024" y="3947480"/>
                </a:cubicBezTo>
                <a:cubicBezTo>
                  <a:pt x="629694" y="3943372"/>
                  <a:pt x="634336" y="3937990"/>
                  <a:pt x="637951" y="3931334"/>
                </a:cubicBezTo>
                <a:cubicBezTo>
                  <a:pt x="641567" y="3924679"/>
                  <a:pt x="644237" y="3917161"/>
                  <a:pt x="645963" y="3908780"/>
                </a:cubicBezTo>
                <a:cubicBezTo>
                  <a:pt x="647688" y="3900399"/>
                  <a:pt x="648551" y="3892018"/>
                  <a:pt x="648551" y="3883637"/>
                </a:cubicBezTo>
                <a:cubicBezTo>
                  <a:pt x="648551" y="3874270"/>
                  <a:pt x="647852" y="3865273"/>
                  <a:pt x="646455" y="3856646"/>
                </a:cubicBezTo>
                <a:cubicBezTo>
                  <a:pt x="645059" y="3848019"/>
                  <a:pt x="642676" y="3840336"/>
                  <a:pt x="639307" y="3833598"/>
                </a:cubicBezTo>
                <a:cubicBezTo>
                  <a:pt x="635938" y="3826861"/>
                  <a:pt x="631501" y="3821479"/>
                  <a:pt x="625996" y="3817453"/>
                </a:cubicBezTo>
                <a:cubicBezTo>
                  <a:pt x="620491" y="3813427"/>
                  <a:pt x="613630" y="3811414"/>
                  <a:pt x="605414" y="3811414"/>
                </a:cubicBezTo>
                <a:close/>
                <a:moveTo>
                  <a:pt x="987311" y="3807470"/>
                </a:moveTo>
                <a:cubicBezTo>
                  <a:pt x="978109" y="3807470"/>
                  <a:pt x="970057" y="3809154"/>
                  <a:pt x="963155" y="3812523"/>
                </a:cubicBezTo>
                <a:cubicBezTo>
                  <a:pt x="956253" y="3815892"/>
                  <a:pt x="950583" y="3820822"/>
                  <a:pt x="946146" y="3827313"/>
                </a:cubicBezTo>
                <a:cubicBezTo>
                  <a:pt x="941710" y="3833804"/>
                  <a:pt x="938382" y="3841610"/>
                  <a:pt x="936163" y="3850730"/>
                </a:cubicBezTo>
                <a:cubicBezTo>
                  <a:pt x="933945" y="3859850"/>
                  <a:pt x="932836" y="3870244"/>
                  <a:pt x="932836" y="3881912"/>
                </a:cubicBezTo>
                <a:cubicBezTo>
                  <a:pt x="932836" y="3892758"/>
                  <a:pt x="933739" y="3902741"/>
                  <a:pt x="935547" y="3911861"/>
                </a:cubicBezTo>
                <a:cubicBezTo>
                  <a:pt x="937355" y="3920981"/>
                  <a:pt x="940272" y="3928911"/>
                  <a:pt x="944298" y="3935648"/>
                </a:cubicBezTo>
                <a:cubicBezTo>
                  <a:pt x="948324" y="3942386"/>
                  <a:pt x="953788" y="3947603"/>
                  <a:pt x="960690" y="3951301"/>
                </a:cubicBezTo>
                <a:cubicBezTo>
                  <a:pt x="967592" y="3954998"/>
                  <a:pt x="976137" y="3956847"/>
                  <a:pt x="986325" y="3956847"/>
                </a:cubicBezTo>
                <a:cubicBezTo>
                  <a:pt x="995692" y="3956847"/>
                  <a:pt x="1003827" y="3955163"/>
                  <a:pt x="1010729" y="3951794"/>
                </a:cubicBezTo>
                <a:cubicBezTo>
                  <a:pt x="1017630" y="3948425"/>
                  <a:pt x="1023300" y="3943536"/>
                  <a:pt x="1027737" y="3937127"/>
                </a:cubicBezTo>
                <a:cubicBezTo>
                  <a:pt x="1032174" y="3930718"/>
                  <a:pt x="1035460" y="3922953"/>
                  <a:pt x="1037597" y="3913833"/>
                </a:cubicBezTo>
                <a:cubicBezTo>
                  <a:pt x="1039733" y="3904713"/>
                  <a:pt x="1040801" y="3894319"/>
                  <a:pt x="1040801" y="3882651"/>
                </a:cubicBezTo>
                <a:cubicBezTo>
                  <a:pt x="1040801" y="3871805"/>
                  <a:pt x="1039938" y="3861822"/>
                  <a:pt x="1038213" y="3852702"/>
                </a:cubicBezTo>
                <a:cubicBezTo>
                  <a:pt x="1036487" y="3843582"/>
                  <a:pt x="1033571" y="3835653"/>
                  <a:pt x="1029462" y="3828915"/>
                </a:cubicBezTo>
                <a:cubicBezTo>
                  <a:pt x="1025354" y="3822178"/>
                  <a:pt x="1019890" y="3816919"/>
                  <a:pt x="1013070" y="3813139"/>
                </a:cubicBezTo>
                <a:cubicBezTo>
                  <a:pt x="1006250" y="3809360"/>
                  <a:pt x="997664" y="3807470"/>
                  <a:pt x="987311" y="3807470"/>
                </a:cubicBezTo>
                <a:close/>
                <a:moveTo>
                  <a:pt x="2618463" y="3802293"/>
                </a:moveTo>
                <a:cubicBezTo>
                  <a:pt x="2610575" y="3802293"/>
                  <a:pt x="2603714" y="3803772"/>
                  <a:pt x="2597880" y="3806730"/>
                </a:cubicBezTo>
                <a:cubicBezTo>
                  <a:pt x="2592047" y="3809688"/>
                  <a:pt x="2587199" y="3813674"/>
                  <a:pt x="2583337" y="3818685"/>
                </a:cubicBezTo>
                <a:cubicBezTo>
                  <a:pt x="2579475" y="3823698"/>
                  <a:pt x="2576517" y="3829614"/>
                  <a:pt x="2574463" y="3836433"/>
                </a:cubicBezTo>
                <a:cubicBezTo>
                  <a:pt x="2572409" y="3843253"/>
                  <a:pt x="2571218" y="3850525"/>
                  <a:pt x="2570889" y="3858248"/>
                </a:cubicBezTo>
                <a:lnTo>
                  <a:pt x="2663572" y="3858248"/>
                </a:lnTo>
                <a:cubicBezTo>
                  <a:pt x="2664065" y="3840829"/>
                  <a:pt x="2660573" y="3827149"/>
                  <a:pt x="2653096" y="3817206"/>
                </a:cubicBezTo>
                <a:cubicBezTo>
                  <a:pt x="2645619" y="3807265"/>
                  <a:pt x="2634074" y="3802293"/>
                  <a:pt x="2618463" y="3802293"/>
                </a:cubicBezTo>
                <a:close/>
                <a:moveTo>
                  <a:pt x="1427838" y="3802293"/>
                </a:moveTo>
                <a:cubicBezTo>
                  <a:pt x="1419950" y="3802293"/>
                  <a:pt x="1413089" y="3803772"/>
                  <a:pt x="1407255" y="3806730"/>
                </a:cubicBezTo>
                <a:cubicBezTo>
                  <a:pt x="1401422" y="3809688"/>
                  <a:pt x="1396574" y="3813674"/>
                  <a:pt x="1392712" y="3818685"/>
                </a:cubicBezTo>
                <a:cubicBezTo>
                  <a:pt x="1388851" y="3823698"/>
                  <a:pt x="1385893" y="3829614"/>
                  <a:pt x="1383838" y="3836433"/>
                </a:cubicBezTo>
                <a:cubicBezTo>
                  <a:pt x="1381784" y="3843253"/>
                  <a:pt x="1380593" y="3850525"/>
                  <a:pt x="1380264" y="3858248"/>
                </a:cubicBezTo>
                <a:lnTo>
                  <a:pt x="1472947" y="3858248"/>
                </a:lnTo>
                <a:cubicBezTo>
                  <a:pt x="1473440" y="3840829"/>
                  <a:pt x="1469948" y="3827149"/>
                  <a:pt x="1462471" y="3817206"/>
                </a:cubicBezTo>
                <a:cubicBezTo>
                  <a:pt x="1454994" y="3807265"/>
                  <a:pt x="1443450" y="3802293"/>
                  <a:pt x="1427838" y="3802293"/>
                </a:cubicBezTo>
                <a:close/>
                <a:moveTo>
                  <a:pt x="3936220" y="3762607"/>
                </a:moveTo>
                <a:cubicBezTo>
                  <a:pt x="3943286" y="3762607"/>
                  <a:pt x="3948873" y="3762731"/>
                  <a:pt x="3952981" y="3762977"/>
                </a:cubicBezTo>
                <a:cubicBezTo>
                  <a:pt x="3957090" y="3763224"/>
                  <a:pt x="3960294" y="3763840"/>
                  <a:pt x="3962595" y="3764826"/>
                </a:cubicBezTo>
                <a:cubicBezTo>
                  <a:pt x="3964896" y="3765812"/>
                  <a:pt x="3966621" y="3767332"/>
                  <a:pt x="3967771" y="3769386"/>
                </a:cubicBezTo>
                <a:cubicBezTo>
                  <a:pt x="3968921" y="3771440"/>
                  <a:pt x="3970072" y="3774357"/>
                  <a:pt x="3971222" y="3778137"/>
                </a:cubicBezTo>
                <a:lnTo>
                  <a:pt x="4022986" y="3925295"/>
                </a:lnTo>
                <a:lnTo>
                  <a:pt x="4023726" y="3925295"/>
                </a:lnTo>
                <a:lnTo>
                  <a:pt x="4071053" y="3775179"/>
                </a:lnTo>
                <a:cubicBezTo>
                  <a:pt x="4072039" y="3770906"/>
                  <a:pt x="4073313" y="3768072"/>
                  <a:pt x="4074874" y="3766675"/>
                </a:cubicBezTo>
                <a:cubicBezTo>
                  <a:pt x="4076435" y="3765278"/>
                  <a:pt x="4079023" y="3764251"/>
                  <a:pt x="4082639" y="3763593"/>
                </a:cubicBezTo>
                <a:cubicBezTo>
                  <a:pt x="4086254" y="3762936"/>
                  <a:pt x="4092581" y="3762607"/>
                  <a:pt x="4101619" y="3762607"/>
                </a:cubicBezTo>
                <a:cubicBezTo>
                  <a:pt x="4108685" y="3762607"/>
                  <a:pt x="4114560" y="3762936"/>
                  <a:pt x="4119244" y="3763593"/>
                </a:cubicBezTo>
                <a:cubicBezTo>
                  <a:pt x="4123927" y="3764251"/>
                  <a:pt x="4127378" y="3765483"/>
                  <a:pt x="4129596" y="3767291"/>
                </a:cubicBezTo>
                <a:cubicBezTo>
                  <a:pt x="4131815" y="3769098"/>
                  <a:pt x="4132924" y="3771522"/>
                  <a:pt x="4132924" y="3774562"/>
                </a:cubicBezTo>
                <a:cubicBezTo>
                  <a:pt x="4132924" y="3777603"/>
                  <a:pt x="4132267" y="3781177"/>
                  <a:pt x="4130952" y="3785285"/>
                </a:cubicBezTo>
                <a:lnTo>
                  <a:pt x="4057742" y="4000723"/>
                </a:lnTo>
                <a:lnTo>
                  <a:pt x="4031121" y="4078616"/>
                </a:lnTo>
                <a:cubicBezTo>
                  <a:pt x="4029642" y="4082725"/>
                  <a:pt x="4025616" y="4085682"/>
                  <a:pt x="4019043" y="4087490"/>
                </a:cubicBezTo>
                <a:cubicBezTo>
                  <a:pt x="4012469" y="4089298"/>
                  <a:pt x="4002856" y="4090201"/>
                  <a:pt x="3990202" y="4090201"/>
                </a:cubicBezTo>
                <a:cubicBezTo>
                  <a:pt x="3983629" y="4090201"/>
                  <a:pt x="3978371" y="4089914"/>
                  <a:pt x="3974427" y="4089339"/>
                </a:cubicBezTo>
                <a:cubicBezTo>
                  <a:pt x="3970483" y="4088764"/>
                  <a:pt x="3967525" y="4087819"/>
                  <a:pt x="3965553" y="4086504"/>
                </a:cubicBezTo>
                <a:cubicBezTo>
                  <a:pt x="3963581" y="4085189"/>
                  <a:pt x="3962513" y="4083546"/>
                  <a:pt x="3962348" y="4081574"/>
                </a:cubicBezTo>
                <a:cubicBezTo>
                  <a:pt x="3962184" y="4079602"/>
                  <a:pt x="3962677" y="4077219"/>
                  <a:pt x="3963827" y="4074426"/>
                </a:cubicBezTo>
                <a:lnTo>
                  <a:pt x="3993160" y="4000723"/>
                </a:lnTo>
                <a:cubicBezTo>
                  <a:pt x="3991024" y="3999737"/>
                  <a:pt x="3989093" y="3998217"/>
                  <a:pt x="3987368" y="3996163"/>
                </a:cubicBezTo>
                <a:cubicBezTo>
                  <a:pt x="3985642" y="3994109"/>
                  <a:pt x="3984369" y="3991932"/>
                  <a:pt x="3983547" y="3989631"/>
                </a:cubicBezTo>
                <a:lnTo>
                  <a:pt x="3907873" y="3787503"/>
                </a:lnTo>
                <a:cubicBezTo>
                  <a:pt x="3905736" y="3781752"/>
                  <a:pt x="3904668" y="3777356"/>
                  <a:pt x="3904668" y="3774316"/>
                </a:cubicBezTo>
                <a:cubicBezTo>
                  <a:pt x="3904668" y="3771276"/>
                  <a:pt x="3905654" y="3768893"/>
                  <a:pt x="3907626" y="3767167"/>
                </a:cubicBezTo>
                <a:cubicBezTo>
                  <a:pt x="3909598" y="3765442"/>
                  <a:pt x="3912926" y="3764251"/>
                  <a:pt x="3917609" y="3763593"/>
                </a:cubicBezTo>
                <a:cubicBezTo>
                  <a:pt x="3922293" y="3762936"/>
                  <a:pt x="3928496" y="3762607"/>
                  <a:pt x="3936220" y="3762607"/>
                </a:cubicBezTo>
                <a:close/>
                <a:moveTo>
                  <a:pt x="3399387" y="3762607"/>
                </a:moveTo>
                <a:cubicBezTo>
                  <a:pt x="3405467" y="3762607"/>
                  <a:pt x="3410480" y="3762854"/>
                  <a:pt x="3414424" y="3763347"/>
                </a:cubicBezTo>
                <a:cubicBezTo>
                  <a:pt x="3418368" y="3763840"/>
                  <a:pt x="3421531" y="3764538"/>
                  <a:pt x="3423914" y="3765442"/>
                </a:cubicBezTo>
                <a:cubicBezTo>
                  <a:pt x="3426296" y="3766346"/>
                  <a:pt x="3427981" y="3767414"/>
                  <a:pt x="3428967" y="3768646"/>
                </a:cubicBezTo>
                <a:cubicBezTo>
                  <a:pt x="3429953" y="3769879"/>
                  <a:pt x="3430446" y="3771317"/>
                  <a:pt x="3430446" y="3772960"/>
                </a:cubicBezTo>
                <a:lnTo>
                  <a:pt x="3430446" y="3992342"/>
                </a:lnTo>
                <a:cubicBezTo>
                  <a:pt x="3430446" y="3993986"/>
                  <a:pt x="3429953" y="3995423"/>
                  <a:pt x="3428967" y="3996656"/>
                </a:cubicBezTo>
                <a:cubicBezTo>
                  <a:pt x="3427981" y="3997888"/>
                  <a:pt x="3426296" y="3998916"/>
                  <a:pt x="3423914" y="3999737"/>
                </a:cubicBezTo>
                <a:cubicBezTo>
                  <a:pt x="3421531" y="4000559"/>
                  <a:pt x="3418368" y="4001175"/>
                  <a:pt x="3414424" y="4001586"/>
                </a:cubicBezTo>
                <a:cubicBezTo>
                  <a:pt x="3410480" y="4001997"/>
                  <a:pt x="3405467" y="4002202"/>
                  <a:pt x="3399387" y="4002202"/>
                </a:cubicBezTo>
                <a:cubicBezTo>
                  <a:pt x="3393307" y="4002202"/>
                  <a:pt x="3388295" y="4001997"/>
                  <a:pt x="3384351" y="4001586"/>
                </a:cubicBezTo>
                <a:cubicBezTo>
                  <a:pt x="3380407" y="4001175"/>
                  <a:pt x="3377244" y="4000559"/>
                  <a:pt x="3374861" y="3999737"/>
                </a:cubicBezTo>
                <a:cubicBezTo>
                  <a:pt x="3372478" y="3998916"/>
                  <a:pt x="3370794" y="3997888"/>
                  <a:pt x="3369808" y="3996656"/>
                </a:cubicBezTo>
                <a:cubicBezTo>
                  <a:pt x="3368822" y="3995423"/>
                  <a:pt x="3368329" y="3993986"/>
                  <a:pt x="3368329" y="3992342"/>
                </a:cubicBezTo>
                <a:lnTo>
                  <a:pt x="3368329" y="3772960"/>
                </a:lnTo>
                <a:cubicBezTo>
                  <a:pt x="3368329" y="3771317"/>
                  <a:pt x="3368822" y="3769879"/>
                  <a:pt x="3369808" y="3768646"/>
                </a:cubicBezTo>
                <a:cubicBezTo>
                  <a:pt x="3370794" y="3767414"/>
                  <a:pt x="3372478" y="3766346"/>
                  <a:pt x="3374861" y="3765442"/>
                </a:cubicBezTo>
                <a:cubicBezTo>
                  <a:pt x="3377244" y="3764538"/>
                  <a:pt x="3380407" y="3763840"/>
                  <a:pt x="3384351" y="3763347"/>
                </a:cubicBezTo>
                <a:cubicBezTo>
                  <a:pt x="3388295" y="3762854"/>
                  <a:pt x="3393307" y="3762607"/>
                  <a:pt x="3399387" y="3762607"/>
                </a:cubicBezTo>
                <a:close/>
                <a:moveTo>
                  <a:pt x="276983" y="3762607"/>
                </a:moveTo>
                <a:cubicBezTo>
                  <a:pt x="284213" y="3762607"/>
                  <a:pt x="290006" y="3762731"/>
                  <a:pt x="294361" y="3762977"/>
                </a:cubicBezTo>
                <a:cubicBezTo>
                  <a:pt x="298716" y="3763224"/>
                  <a:pt x="302125" y="3763593"/>
                  <a:pt x="304590" y="3764086"/>
                </a:cubicBezTo>
                <a:cubicBezTo>
                  <a:pt x="307055" y="3764579"/>
                  <a:pt x="308863" y="3765360"/>
                  <a:pt x="310013" y="3766428"/>
                </a:cubicBezTo>
                <a:cubicBezTo>
                  <a:pt x="311164" y="3767496"/>
                  <a:pt x="312149" y="3768852"/>
                  <a:pt x="312971" y="3770495"/>
                </a:cubicBezTo>
                <a:lnTo>
                  <a:pt x="352164" y="3843951"/>
                </a:lnTo>
                <a:lnTo>
                  <a:pt x="391111" y="3770495"/>
                </a:lnTo>
                <a:cubicBezTo>
                  <a:pt x="391603" y="3769181"/>
                  <a:pt x="392343" y="3768030"/>
                  <a:pt x="393329" y="3767044"/>
                </a:cubicBezTo>
                <a:cubicBezTo>
                  <a:pt x="394315" y="3766058"/>
                  <a:pt x="395876" y="3765237"/>
                  <a:pt x="398012" y="3764579"/>
                </a:cubicBezTo>
                <a:cubicBezTo>
                  <a:pt x="400149" y="3763922"/>
                  <a:pt x="403066" y="3763429"/>
                  <a:pt x="406763" y="3763100"/>
                </a:cubicBezTo>
                <a:cubicBezTo>
                  <a:pt x="410460" y="3762772"/>
                  <a:pt x="415514" y="3762607"/>
                  <a:pt x="421923" y="3762607"/>
                </a:cubicBezTo>
                <a:cubicBezTo>
                  <a:pt x="429153" y="3762607"/>
                  <a:pt x="434946" y="3762772"/>
                  <a:pt x="439301" y="3763100"/>
                </a:cubicBezTo>
                <a:cubicBezTo>
                  <a:pt x="443655" y="3763429"/>
                  <a:pt x="446778" y="3764169"/>
                  <a:pt x="448668" y="3765319"/>
                </a:cubicBezTo>
                <a:cubicBezTo>
                  <a:pt x="450557" y="3766469"/>
                  <a:pt x="451461" y="3768072"/>
                  <a:pt x="451379" y="3770125"/>
                </a:cubicBezTo>
                <a:cubicBezTo>
                  <a:pt x="451297" y="3772180"/>
                  <a:pt x="450352" y="3774850"/>
                  <a:pt x="448544" y="3778137"/>
                </a:cubicBezTo>
                <a:lnTo>
                  <a:pt x="393822" y="3877968"/>
                </a:lnTo>
                <a:lnTo>
                  <a:pt x="454214" y="3987905"/>
                </a:lnTo>
                <a:cubicBezTo>
                  <a:pt x="455528" y="3990699"/>
                  <a:pt x="456145" y="3993000"/>
                  <a:pt x="456063" y="3994807"/>
                </a:cubicBezTo>
                <a:cubicBezTo>
                  <a:pt x="455980" y="3996615"/>
                  <a:pt x="454789" y="3998094"/>
                  <a:pt x="452488" y="3999244"/>
                </a:cubicBezTo>
                <a:cubicBezTo>
                  <a:pt x="450188" y="4000395"/>
                  <a:pt x="446655" y="4001175"/>
                  <a:pt x="441889" y="4001586"/>
                </a:cubicBezTo>
                <a:cubicBezTo>
                  <a:pt x="437123" y="4001997"/>
                  <a:pt x="430796" y="4002202"/>
                  <a:pt x="422909" y="4002202"/>
                </a:cubicBezTo>
                <a:cubicBezTo>
                  <a:pt x="415514" y="4002202"/>
                  <a:pt x="409557" y="4002079"/>
                  <a:pt x="405038" y="4001832"/>
                </a:cubicBezTo>
                <a:cubicBezTo>
                  <a:pt x="400518" y="4001586"/>
                  <a:pt x="396985" y="4001093"/>
                  <a:pt x="394438" y="4000353"/>
                </a:cubicBezTo>
                <a:cubicBezTo>
                  <a:pt x="391891" y="3999614"/>
                  <a:pt x="390001" y="3998710"/>
                  <a:pt x="388769" y="3997642"/>
                </a:cubicBezTo>
                <a:cubicBezTo>
                  <a:pt x="387536" y="3996574"/>
                  <a:pt x="386591" y="3995218"/>
                  <a:pt x="385934" y="3993575"/>
                </a:cubicBezTo>
                <a:lnTo>
                  <a:pt x="345262" y="3915435"/>
                </a:lnTo>
                <a:lnTo>
                  <a:pt x="304590" y="3993575"/>
                </a:lnTo>
                <a:cubicBezTo>
                  <a:pt x="303933" y="3995218"/>
                  <a:pt x="303029" y="3996574"/>
                  <a:pt x="301879" y="3997642"/>
                </a:cubicBezTo>
                <a:cubicBezTo>
                  <a:pt x="300728" y="3998710"/>
                  <a:pt x="298962" y="3999614"/>
                  <a:pt x="296579" y="4000353"/>
                </a:cubicBezTo>
                <a:cubicBezTo>
                  <a:pt x="294196" y="4001093"/>
                  <a:pt x="290869" y="4001586"/>
                  <a:pt x="286596" y="4001832"/>
                </a:cubicBezTo>
                <a:cubicBezTo>
                  <a:pt x="282323" y="4002079"/>
                  <a:pt x="276736" y="4002202"/>
                  <a:pt x="269834" y="4002202"/>
                </a:cubicBezTo>
                <a:cubicBezTo>
                  <a:pt x="262604" y="4002202"/>
                  <a:pt x="256852" y="4001997"/>
                  <a:pt x="252579" y="4001586"/>
                </a:cubicBezTo>
                <a:cubicBezTo>
                  <a:pt x="248307" y="4001175"/>
                  <a:pt x="245185" y="4000395"/>
                  <a:pt x="243213" y="3999244"/>
                </a:cubicBezTo>
                <a:cubicBezTo>
                  <a:pt x="241241" y="3998094"/>
                  <a:pt x="240214" y="3996615"/>
                  <a:pt x="240131" y="3994807"/>
                </a:cubicBezTo>
                <a:cubicBezTo>
                  <a:pt x="240049" y="3993000"/>
                  <a:pt x="240748" y="3990699"/>
                  <a:pt x="242227" y="3987905"/>
                </a:cubicBezTo>
                <a:lnTo>
                  <a:pt x="303111" y="3879693"/>
                </a:lnTo>
                <a:lnTo>
                  <a:pt x="246910" y="3778137"/>
                </a:lnTo>
                <a:cubicBezTo>
                  <a:pt x="245431" y="3775179"/>
                  <a:pt x="244650" y="3772673"/>
                  <a:pt x="244568" y="3770618"/>
                </a:cubicBezTo>
                <a:cubicBezTo>
                  <a:pt x="244486" y="3768565"/>
                  <a:pt x="245513" y="3766962"/>
                  <a:pt x="247650" y="3765812"/>
                </a:cubicBezTo>
                <a:cubicBezTo>
                  <a:pt x="249786" y="3764662"/>
                  <a:pt x="253196" y="3763840"/>
                  <a:pt x="257879" y="3763347"/>
                </a:cubicBezTo>
                <a:cubicBezTo>
                  <a:pt x="262563" y="3762854"/>
                  <a:pt x="268931" y="3762607"/>
                  <a:pt x="276983" y="3762607"/>
                </a:cubicBezTo>
                <a:close/>
                <a:moveTo>
                  <a:pt x="2408420" y="3758663"/>
                </a:moveTo>
                <a:cubicBezTo>
                  <a:pt x="2414993" y="3758663"/>
                  <a:pt x="2421443" y="3759239"/>
                  <a:pt x="2427770" y="3760389"/>
                </a:cubicBezTo>
                <a:cubicBezTo>
                  <a:pt x="2434097" y="3761539"/>
                  <a:pt x="2440012" y="3763100"/>
                  <a:pt x="2445518" y="3765072"/>
                </a:cubicBezTo>
                <a:cubicBezTo>
                  <a:pt x="2451023" y="3767044"/>
                  <a:pt x="2455953" y="3769263"/>
                  <a:pt x="2460307" y="3771728"/>
                </a:cubicBezTo>
                <a:cubicBezTo>
                  <a:pt x="2464662" y="3774193"/>
                  <a:pt x="2467743" y="3776329"/>
                  <a:pt x="2469551" y="3778137"/>
                </a:cubicBezTo>
                <a:cubicBezTo>
                  <a:pt x="2471359" y="3779944"/>
                  <a:pt x="2472632" y="3781464"/>
                  <a:pt x="2473372" y="3782697"/>
                </a:cubicBezTo>
                <a:cubicBezTo>
                  <a:pt x="2474111" y="3783929"/>
                  <a:pt x="2474686" y="3785531"/>
                  <a:pt x="2475097" y="3787503"/>
                </a:cubicBezTo>
                <a:cubicBezTo>
                  <a:pt x="2475508" y="3789475"/>
                  <a:pt x="2475837" y="3791899"/>
                  <a:pt x="2476083" y="3794775"/>
                </a:cubicBezTo>
                <a:cubicBezTo>
                  <a:pt x="2476330" y="3797651"/>
                  <a:pt x="2476453" y="3801143"/>
                  <a:pt x="2476453" y="3805251"/>
                </a:cubicBezTo>
                <a:cubicBezTo>
                  <a:pt x="2476453" y="3814783"/>
                  <a:pt x="2475631" y="3821479"/>
                  <a:pt x="2473988" y="3825341"/>
                </a:cubicBezTo>
                <a:cubicBezTo>
                  <a:pt x="2472345" y="3829203"/>
                  <a:pt x="2470208" y="3831133"/>
                  <a:pt x="2467579" y="3831133"/>
                </a:cubicBezTo>
                <a:cubicBezTo>
                  <a:pt x="2464785" y="3831133"/>
                  <a:pt x="2461827" y="3829983"/>
                  <a:pt x="2458705" y="3827683"/>
                </a:cubicBezTo>
                <a:cubicBezTo>
                  <a:pt x="2455583" y="3825382"/>
                  <a:pt x="2451886" y="3822835"/>
                  <a:pt x="2447613" y="3820041"/>
                </a:cubicBezTo>
                <a:cubicBezTo>
                  <a:pt x="2443340" y="3817248"/>
                  <a:pt x="2438246" y="3814700"/>
                  <a:pt x="2432330" y="3812400"/>
                </a:cubicBezTo>
                <a:cubicBezTo>
                  <a:pt x="2426414" y="3810099"/>
                  <a:pt x="2419348" y="3808949"/>
                  <a:pt x="2411131" y="3808949"/>
                </a:cubicBezTo>
                <a:cubicBezTo>
                  <a:pt x="2395027" y="3808949"/>
                  <a:pt x="2382702" y="3815152"/>
                  <a:pt x="2374157" y="3827559"/>
                </a:cubicBezTo>
                <a:cubicBezTo>
                  <a:pt x="2365612" y="3839966"/>
                  <a:pt x="2361339" y="3858166"/>
                  <a:pt x="2361339" y="3882158"/>
                </a:cubicBezTo>
                <a:cubicBezTo>
                  <a:pt x="2361339" y="3893990"/>
                  <a:pt x="2362407" y="3904425"/>
                  <a:pt x="2364544" y="3913463"/>
                </a:cubicBezTo>
                <a:cubicBezTo>
                  <a:pt x="2366680" y="3922502"/>
                  <a:pt x="2369843" y="3930061"/>
                  <a:pt x="2374034" y="3936141"/>
                </a:cubicBezTo>
                <a:cubicBezTo>
                  <a:pt x="2378224" y="3942221"/>
                  <a:pt x="2383483" y="3946782"/>
                  <a:pt x="2389809" y="3949822"/>
                </a:cubicBezTo>
                <a:cubicBezTo>
                  <a:pt x="2396136" y="3952862"/>
                  <a:pt x="2403490" y="3954382"/>
                  <a:pt x="2411871" y="3954382"/>
                </a:cubicBezTo>
                <a:cubicBezTo>
                  <a:pt x="2420416" y="3954382"/>
                  <a:pt x="2427770" y="3953108"/>
                  <a:pt x="2433932" y="3950561"/>
                </a:cubicBezTo>
                <a:cubicBezTo>
                  <a:pt x="2440095" y="3948014"/>
                  <a:pt x="2445477" y="3945179"/>
                  <a:pt x="2450078" y="3942057"/>
                </a:cubicBezTo>
                <a:cubicBezTo>
                  <a:pt x="2454679" y="3938935"/>
                  <a:pt x="2458541" y="3936100"/>
                  <a:pt x="2461663" y="3933553"/>
                </a:cubicBezTo>
                <a:cubicBezTo>
                  <a:pt x="2464785" y="3931006"/>
                  <a:pt x="2467415" y="3929732"/>
                  <a:pt x="2469551" y="3929732"/>
                </a:cubicBezTo>
                <a:cubicBezTo>
                  <a:pt x="2471030" y="3929732"/>
                  <a:pt x="2472263" y="3930143"/>
                  <a:pt x="2473249" y="3930965"/>
                </a:cubicBezTo>
                <a:cubicBezTo>
                  <a:pt x="2474234" y="3931786"/>
                  <a:pt x="2475015" y="3933306"/>
                  <a:pt x="2475590" y="3935525"/>
                </a:cubicBezTo>
                <a:cubicBezTo>
                  <a:pt x="2476165" y="3937743"/>
                  <a:pt x="2476617" y="3940578"/>
                  <a:pt x="2476946" y="3944029"/>
                </a:cubicBezTo>
                <a:cubicBezTo>
                  <a:pt x="2477275" y="3947480"/>
                  <a:pt x="2477439" y="3951917"/>
                  <a:pt x="2477439" y="3957340"/>
                </a:cubicBezTo>
                <a:cubicBezTo>
                  <a:pt x="2477439" y="3961612"/>
                  <a:pt x="2477316" y="3965187"/>
                  <a:pt x="2477069" y="3968062"/>
                </a:cubicBezTo>
                <a:cubicBezTo>
                  <a:pt x="2476823" y="3970938"/>
                  <a:pt x="2476494" y="3973362"/>
                  <a:pt x="2476083" y="3975334"/>
                </a:cubicBezTo>
                <a:cubicBezTo>
                  <a:pt x="2475672" y="3977306"/>
                  <a:pt x="2475179" y="3978908"/>
                  <a:pt x="2474604" y="3980141"/>
                </a:cubicBezTo>
                <a:cubicBezTo>
                  <a:pt x="2474029" y="3981373"/>
                  <a:pt x="2472756" y="3982934"/>
                  <a:pt x="2470784" y="3984824"/>
                </a:cubicBezTo>
                <a:cubicBezTo>
                  <a:pt x="2468812" y="3986714"/>
                  <a:pt x="2465443" y="3989015"/>
                  <a:pt x="2460677" y="3991726"/>
                </a:cubicBezTo>
                <a:cubicBezTo>
                  <a:pt x="2455911" y="3994437"/>
                  <a:pt x="2450489" y="3996861"/>
                  <a:pt x="2444408" y="3998998"/>
                </a:cubicBezTo>
                <a:cubicBezTo>
                  <a:pt x="2438328" y="4001134"/>
                  <a:pt x="2431714" y="4002860"/>
                  <a:pt x="2424565" y="4004174"/>
                </a:cubicBezTo>
                <a:cubicBezTo>
                  <a:pt x="2417417" y="4005489"/>
                  <a:pt x="2410063" y="4006146"/>
                  <a:pt x="2402504" y="4006146"/>
                </a:cubicBezTo>
                <a:cubicBezTo>
                  <a:pt x="2385578" y="4006146"/>
                  <a:pt x="2370583" y="4003517"/>
                  <a:pt x="2357518" y="3998258"/>
                </a:cubicBezTo>
                <a:cubicBezTo>
                  <a:pt x="2344454" y="3993000"/>
                  <a:pt x="2333485" y="3985235"/>
                  <a:pt x="2324611" y="3974964"/>
                </a:cubicBezTo>
                <a:cubicBezTo>
                  <a:pt x="2315737" y="3964694"/>
                  <a:pt x="2309041" y="3952163"/>
                  <a:pt x="2304522" y="3937374"/>
                </a:cubicBezTo>
                <a:cubicBezTo>
                  <a:pt x="2300003" y="3922584"/>
                  <a:pt x="2297743" y="3905658"/>
                  <a:pt x="2297743" y="3886595"/>
                </a:cubicBezTo>
                <a:cubicBezTo>
                  <a:pt x="2297743" y="3864575"/>
                  <a:pt x="2300496" y="3845554"/>
                  <a:pt x="2306001" y="3829531"/>
                </a:cubicBezTo>
                <a:cubicBezTo>
                  <a:pt x="2311506" y="3813509"/>
                  <a:pt x="2319188" y="3800239"/>
                  <a:pt x="2329048" y="3789722"/>
                </a:cubicBezTo>
                <a:cubicBezTo>
                  <a:pt x="2338908" y="3779205"/>
                  <a:pt x="2350575" y="3771399"/>
                  <a:pt x="2364051" y="3766305"/>
                </a:cubicBezTo>
                <a:cubicBezTo>
                  <a:pt x="2377526" y="3761211"/>
                  <a:pt x="2392315" y="3758663"/>
                  <a:pt x="2408420" y="3758663"/>
                </a:cubicBezTo>
                <a:close/>
                <a:moveTo>
                  <a:pt x="3621564" y="3758417"/>
                </a:moveTo>
                <a:cubicBezTo>
                  <a:pt x="3636518" y="3758417"/>
                  <a:pt x="3649131" y="3760882"/>
                  <a:pt x="3659402" y="3765812"/>
                </a:cubicBezTo>
                <a:cubicBezTo>
                  <a:pt x="3669672" y="3770742"/>
                  <a:pt x="3677971" y="3777438"/>
                  <a:pt x="3684298" y="3785901"/>
                </a:cubicBezTo>
                <a:cubicBezTo>
                  <a:pt x="3690624" y="3794364"/>
                  <a:pt x="3695185" y="3804265"/>
                  <a:pt x="3697978" y="3815604"/>
                </a:cubicBezTo>
                <a:cubicBezTo>
                  <a:pt x="3700772" y="3826943"/>
                  <a:pt x="3702169" y="3840583"/>
                  <a:pt x="3702169" y="3856523"/>
                </a:cubicBezTo>
                <a:lnTo>
                  <a:pt x="3702169" y="3992342"/>
                </a:lnTo>
                <a:cubicBezTo>
                  <a:pt x="3702169" y="3993986"/>
                  <a:pt x="3701676" y="3995423"/>
                  <a:pt x="3700690" y="3996656"/>
                </a:cubicBezTo>
                <a:cubicBezTo>
                  <a:pt x="3699704" y="3997888"/>
                  <a:pt x="3698061" y="3998916"/>
                  <a:pt x="3695760" y="3999737"/>
                </a:cubicBezTo>
                <a:cubicBezTo>
                  <a:pt x="3693459" y="4000559"/>
                  <a:pt x="3690296" y="4001175"/>
                  <a:pt x="3686270" y="4001586"/>
                </a:cubicBezTo>
                <a:cubicBezTo>
                  <a:pt x="3682244" y="4001997"/>
                  <a:pt x="3677273" y="4002202"/>
                  <a:pt x="3671357" y="4002202"/>
                </a:cubicBezTo>
                <a:cubicBezTo>
                  <a:pt x="3665277" y="4002202"/>
                  <a:pt x="3660223" y="4001997"/>
                  <a:pt x="3656197" y="4001586"/>
                </a:cubicBezTo>
                <a:cubicBezTo>
                  <a:pt x="3652171" y="4001175"/>
                  <a:pt x="3649008" y="4000559"/>
                  <a:pt x="3646707" y="3999737"/>
                </a:cubicBezTo>
                <a:cubicBezTo>
                  <a:pt x="3644406" y="3998916"/>
                  <a:pt x="3642763" y="3997888"/>
                  <a:pt x="3641777" y="3996656"/>
                </a:cubicBezTo>
                <a:cubicBezTo>
                  <a:pt x="3640791" y="3995423"/>
                  <a:pt x="3640298" y="3993986"/>
                  <a:pt x="3640298" y="3992342"/>
                </a:cubicBezTo>
                <a:lnTo>
                  <a:pt x="3640298" y="3866875"/>
                </a:lnTo>
                <a:cubicBezTo>
                  <a:pt x="3640298" y="3856194"/>
                  <a:pt x="3639518" y="3847813"/>
                  <a:pt x="3637956" y="3841733"/>
                </a:cubicBezTo>
                <a:cubicBezTo>
                  <a:pt x="3636395" y="3835653"/>
                  <a:pt x="3634136" y="3830435"/>
                  <a:pt x="3631178" y="3826080"/>
                </a:cubicBezTo>
                <a:cubicBezTo>
                  <a:pt x="3628220" y="3821726"/>
                  <a:pt x="3624399" y="3818357"/>
                  <a:pt x="3619716" y="3815974"/>
                </a:cubicBezTo>
                <a:cubicBezTo>
                  <a:pt x="3615032" y="3813591"/>
                  <a:pt x="3609568" y="3812400"/>
                  <a:pt x="3603324" y="3812400"/>
                </a:cubicBezTo>
                <a:cubicBezTo>
                  <a:pt x="3595436" y="3812400"/>
                  <a:pt x="3587466" y="3815276"/>
                  <a:pt x="3579414" y="3821027"/>
                </a:cubicBezTo>
                <a:cubicBezTo>
                  <a:pt x="3571361" y="3826779"/>
                  <a:pt x="3562981" y="3835160"/>
                  <a:pt x="3554271" y="3846170"/>
                </a:cubicBezTo>
                <a:lnTo>
                  <a:pt x="3554271" y="3992342"/>
                </a:lnTo>
                <a:cubicBezTo>
                  <a:pt x="3554271" y="3993986"/>
                  <a:pt x="3553778" y="3995423"/>
                  <a:pt x="3552792" y="3996656"/>
                </a:cubicBezTo>
                <a:cubicBezTo>
                  <a:pt x="3551806" y="3997888"/>
                  <a:pt x="3550121" y="3998916"/>
                  <a:pt x="3547739" y="3999737"/>
                </a:cubicBezTo>
                <a:cubicBezTo>
                  <a:pt x="3545356" y="4000559"/>
                  <a:pt x="3542193" y="4001175"/>
                  <a:pt x="3538249" y="4001586"/>
                </a:cubicBezTo>
                <a:cubicBezTo>
                  <a:pt x="3534305" y="4001997"/>
                  <a:pt x="3529292" y="4002202"/>
                  <a:pt x="3523212" y="4002202"/>
                </a:cubicBezTo>
                <a:cubicBezTo>
                  <a:pt x="3517132" y="4002202"/>
                  <a:pt x="3512120" y="4001997"/>
                  <a:pt x="3508176" y="4001586"/>
                </a:cubicBezTo>
                <a:cubicBezTo>
                  <a:pt x="3504232" y="4001175"/>
                  <a:pt x="3501069" y="4000559"/>
                  <a:pt x="3498686" y="3999737"/>
                </a:cubicBezTo>
                <a:cubicBezTo>
                  <a:pt x="3496303" y="3998916"/>
                  <a:pt x="3494619" y="3997888"/>
                  <a:pt x="3493633" y="3996656"/>
                </a:cubicBezTo>
                <a:cubicBezTo>
                  <a:pt x="3492647" y="3995423"/>
                  <a:pt x="3492154" y="3993986"/>
                  <a:pt x="3492154" y="3992342"/>
                </a:cubicBezTo>
                <a:lnTo>
                  <a:pt x="3492154" y="3772467"/>
                </a:lnTo>
                <a:cubicBezTo>
                  <a:pt x="3492154" y="3770824"/>
                  <a:pt x="3492564" y="3769386"/>
                  <a:pt x="3493386" y="3768153"/>
                </a:cubicBezTo>
                <a:cubicBezTo>
                  <a:pt x="3494208" y="3766921"/>
                  <a:pt x="3495687" y="3765894"/>
                  <a:pt x="3497823" y="3765072"/>
                </a:cubicBezTo>
                <a:cubicBezTo>
                  <a:pt x="3499959" y="3764251"/>
                  <a:pt x="3502712" y="3763635"/>
                  <a:pt x="3506081" y="3763224"/>
                </a:cubicBezTo>
                <a:cubicBezTo>
                  <a:pt x="3509449" y="3762813"/>
                  <a:pt x="3513681" y="3762607"/>
                  <a:pt x="3518775" y="3762607"/>
                </a:cubicBezTo>
                <a:cubicBezTo>
                  <a:pt x="3524034" y="3762607"/>
                  <a:pt x="3528389" y="3762813"/>
                  <a:pt x="3531840" y="3763224"/>
                </a:cubicBezTo>
                <a:cubicBezTo>
                  <a:pt x="3535291" y="3763635"/>
                  <a:pt x="3537961" y="3764251"/>
                  <a:pt x="3539851" y="3765072"/>
                </a:cubicBezTo>
                <a:cubicBezTo>
                  <a:pt x="3541741" y="3765894"/>
                  <a:pt x="3543096" y="3766921"/>
                  <a:pt x="3543918" y="3768153"/>
                </a:cubicBezTo>
                <a:cubicBezTo>
                  <a:pt x="3544740" y="3769386"/>
                  <a:pt x="3545151" y="3770824"/>
                  <a:pt x="3545151" y="3772467"/>
                </a:cubicBezTo>
                <a:lnTo>
                  <a:pt x="3545151" y="3797856"/>
                </a:lnTo>
                <a:cubicBezTo>
                  <a:pt x="3557311" y="3784710"/>
                  <a:pt x="3569677" y="3774850"/>
                  <a:pt x="3582248" y="3768277"/>
                </a:cubicBezTo>
                <a:cubicBezTo>
                  <a:pt x="3594820" y="3761704"/>
                  <a:pt x="3607925" y="3758417"/>
                  <a:pt x="3621564" y="3758417"/>
                </a:cubicBezTo>
                <a:close/>
                <a:moveTo>
                  <a:pt x="3210897" y="3758417"/>
                </a:moveTo>
                <a:cubicBezTo>
                  <a:pt x="3228151" y="3758417"/>
                  <a:pt x="3242900" y="3760101"/>
                  <a:pt x="3255143" y="3763470"/>
                </a:cubicBezTo>
                <a:cubicBezTo>
                  <a:pt x="3267385" y="3766839"/>
                  <a:pt x="3277451" y="3772015"/>
                  <a:pt x="3285338" y="3778999"/>
                </a:cubicBezTo>
                <a:cubicBezTo>
                  <a:pt x="3293226" y="3785983"/>
                  <a:pt x="3298978" y="3794981"/>
                  <a:pt x="3302593" y="3805991"/>
                </a:cubicBezTo>
                <a:cubicBezTo>
                  <a:pt x="3306208" y="3817001"/>
                  <a:pt x="3308016" y="3830066"/>
                  <a:pt x="3308016" y="3845184"/>
                </a:cubicBezTo>
                <a:lnTo>
                  <a:pt x="3308016" y="3993082"/>
                </a:lnTo>
                <a:cubicBezTo>
                  <a:pt x="3308016" y="3995382"/>
                  <a:pt x="3307194" y="3997190"/>
                  <a:pt x="3305551" y="3998505"/>
                </a:cubicBezTo>
                <a:cubicBezTo>
                  <a:pt x="3303908" y="3999819"/>
                  <a:pt x="3301320" y="4000764"/>
                  <a:pt x="3297787" y="4001339"/>
                </a:cubicBezTo>
                <a:cubicBezTo>
                  <a:pt x="3294253" y="4001915"/>
                  <a:pt x="3289036" y="4002202"/>
                  <a:pt x="3282134" y="4002202"/>
                </a:cubicBezTo>
                <a:cubicBezTo>
                  <a:pt x="3274739" y="4002202"/>
                  <a:pt x="3269357" y="4001915"/>
                  <a:pt x="3265988" y="4001339"/>
                </a:cubicBezTo>
                <a:cubicBezTo>
                  <a:pt x="3262620" y="4000764"/>
                  <a:pt x="3260237" y="3999819"/>
                  <a:pt x="3258840" y="3998505"/>
                </a:cubicBezTo>
                <a:cubicBezTo>
                  <a:pt x="3257443" y="3997190"/>
                  <a:pt x="3256745" y="3995382"/>
                  <a:pt x="3256745" y="3993082"/>
                </a:cubicBezTo>
                <a:lnTo>
                  <a:pt x="3256745" y="3975580"/>
                </a:lnTo>
                <a:cubicBezTo>
                  <a:pt x="3247707" y="3985276"/>
                  <a:pt x="3237395" y="3992835"/>
                  <a:pt x="3225810" y="3998258"/>
                </a:cubicBezTo>
                <a:cubicBezTo>
                  <a:pt x="3214224" y="4003681"/>
                  <a:pt x="3201365" y="4006393"/>
                  <a:pt x="3187233" y="4006393"/>
                </a:cubicBezTo>
                <a:cubicBezTo>
                  <a:pt x="3175565" y="4006393"/>
                  <a:pt x="3164843" y="4004873"/>
                  <a:pt x="3155065" y="4001832"/>
                </a:cubicBezTo>
                <a:cubicBezTo>
                  <a:pt x="3145287" y="3998792"/>
                  <a:pt x="3136824" y="3994273"/>
                  <a:pt x="3129676" y="3988275"/>
                </a:cubicBezTo>
                <a:cubicBezTo>
                  <a:pt x="3122527" y="3982277"/>
                  <a:pt x="3116981" y="3974841"/>
                  <a:pt x="3113037" y="3965967"/>
                </a:cubicBezTo>
                <a:cubicBezTo>
                  <a:pt x="3109093" y="3957093"/>
                  <a:pt x="3107121" y="3946740"/>
                  <a:pt x="3107121" y="3934909"/>
                </a:cubicBezTo>
                <a:cubicBezTo>
                  <a:pt x="3107121" y="3922091"/>
                  <a:pt x="3109627" y="3910957"/>
                  <a:pt x="3114640" y="3901508"/>
                </a:cubicBezTo>
                <a:cubicBezTo>
                  <a:pt x="3119652" y="3892059"/>
                  <a:pt x="3127129" y="3884253"/>
                  <a:pt x="3137071" y="3878091"/>
                </a:cubicBezTo>
                <a:cubicBezTo>
                  <a:pt x="3147013" y="3871929"/>
                  <a:pt x="3159379" y="3867368"/>
                  <a:pt x="3174169" y="3864411"/>
                </a:cubicBezTo>
                <a:cubicBezTo>
                  <a:pt x="3188958" y="3861453"/>
                  <a:pt x="3206131" y="3859974"/>
                  <a:pt x="3225686" y="3859974"/>
                </a:cubicBezTo>
                <a:lnTo>
                  <a:pt x="3247131" y="3859974"/>
                </a:lnTo>
                <a:lnTo>
                  <a:pt x="3247131" y="3846663"/>
                </a:lnTo>
                <a:cubicBezTo>
                  <a:pt x="3247131" y="3839761"/>
                  <a:pt x="3246433" y="3833722"/>
                  <a:pt x="3245036" y="3828545"/>
                </a:cubicBezTo>
                <a:cubicBezTo>
                  <a:pt x="3243640" y="3823369"/>
                  <a:pt x="3241339" y="3819055"/>
                  <a:pt x="3238134" y="3815604"/>
                </a:cubicBezTo>
                <a:cubicBezTo>
                  <a:pt x="3234930" y="3812153"/>
                  <a:pt x="3230657" y="3809606"/>
                  <a:pt x="3225317" y="3807963"/>
                </a:cubicBezTo>
                <a:cubicBezTo>
                  <a:pt x="3219976" y="3806320"/>
                  <a:pt x="3213361" y="3805498"/>
                  <a:pt x="3205474" y="3805498"/>
                </a:cubicBezTo>
                <a:cubicBezTo>
                  <a:pt x="3195121" y="3805498"/>
                  <a:pt x="3185877" y="3806648"/>
                  <a:pt x="3177743" y="3808949"/>
                </a:cubicBezTo>
                <a:cubicBezTo>
                  <a:pt x="3169608" y="3811250"/>
                  <a:pt x="3162419" y="3813797"/>
                  <a:pt x="3156174" y="3816590"/>
                </a:cubicBezTo>
                <a:cubicBezTo>
                  <a:pt x="3149930" y="3819384"/>
                  <a:pt x="3144712" y="3821931"/>
                  <a:pt x="3140522" y="3824232"/>
                </a:cubicBezTo>
                <a:cubicBezTo>
                  <a:pt x="3136331" y="3826532"/>
                  <a:pt x="3132921" y="3827683"/>
                  <a:pt x="3130292" y="3827683"/>
                </a:cubicBezTo>
                <a:cubicBezTo>
                  <a:pt x="3128484" y="3827683"/>
                  <a:pt x="3126882" y="3827108"/>
                  <a:pt x="3125485" y="3825957"/>
                </a:cubicBezTo>
                <a:cubicBezTo>
                  <a:pt x="3124089" y="3824807"/>
                  <a:pt x="3122938" y="3823164"/>
                  <a:pt x="3122034" y="3821027"/>
                </a:cubicBezTo>
                <a:cubicBezTo>
                  <a:pt x="3121131" y="3818891"/>
                  <a:pt x="3120432" y="3816262"/>
                  <a:pt x="3119939" y="3813139"/>
                </a:cubicBezTo>
                <a:cubicBezTo>
                  <a:pt x="3119446" y="3810017"/>
                  <a:pt x="3119200" y="3806566"/>
                  <a:pt x="3119200" y="3802786"/>
                </a:cubicBezTo>
                <a:cubicBezTo>
                  <a:pt x="3119200" y="3797692"/>
                  <a:pt x="3119611" y="3793666"/>
                  <a:pt x="3120432" y="3790708"/>
                </a:cubicBezTo>
                <a:cubicBezTo>
                  <a:pt x="3121254" y="3787750"/>
                  <a:pt x="3122815" y="3785080"/>
                  <a:pt x="3125116" y="3782697"/>
                </a:cubicBezTo>
                <a:cubicBezTo>
                  <a:pt x="3127416" y="3780314"/>
                  <a:pt x="3131442" y="3777685"/>
                  <a:pt x="3137194" y="3774809"/>
                </a:cubicBezTo>
                <a:cubicBezTo>
                  <a:pt x="3142946" y="3771933"/>
                  <a:pt x="3149683" y="3769263"/>
                  <a:pt x="3157407" y="3766798"/>
                </a:cubicBezTo>
                <a:cubicBezTo>
                  <a:pt x="3165130" y="3764333"/>
                  <a:pt x="3173552" y="3762320"/>
                  <a:pt x="3182673" y="3760759"/>
                </a:cubicBezTo>
                <a:cubicBezTo>
                  <a:pt x="3191793" y="3759198"/>
                  <a:pt x="3201201" y="3758417"/>
                  <a:pt x="3210897" y="3758417"/>
                </a:cubicBezTo>
                <a:close/>
                <a:moveTo>
                  <a:pt x="2889195" y="3758417"/>
                </a:moveTo>
                <a:cubicBezTo>
                  <a:pt x="2891331" y="3758417"/>
                  <a:pt x="2893632" y="3758540"/>
                  <a:pt x="2896097" y="3758787"/>
                </a:cubicBezTo>
                <a:cubicBezTo>
                  <a:pt x="2898562" y="3759033"/>
                  <a:pt x="2901109" y="3759444"/>
                  <a:pt x="2903739" y="3760019"/>
                </a:cubicBezTo>
                <a:cubicBezTo>
                  <a:pt x="2906368" y="3760594"/>
                  <a:pt x="2908668" y="3761252"/>
                  <a:pt x="2910640" y="3761991"/>
                </a:cubicBezTo>
                <a:cubicBezTo>
                  <a:pt x="2912612" y="3762731"/>
                  <a:pt x="2914050" y="3763511"/>
                  <a:pt x="2914954" y="3764333"/>
                </a:cubicBezTo>
                <a:cubicBezTo>
                  <a:pt x="2915858" y="3765155"/>
                  <a:pt x="2916515" y="3766058"/>
                  <a:pt x="2916926" y="3767044"/>
                </a:cubicBezTo>
                <a:cubicBezTo>
                  <a:pt x="2917337" y="3768030"/>
                  <a:pt x="2917707" y="3769386"/>
                  <a:pt x="2918035" y="3771111"/>
                </a:cubicBezTo>
                <a:cubicBezTo>
                  <a:pt x="2918364" y="3772837"/>
                  <a:pt x="2918611" y="3775425"/>
                  <a:pt x="2918775" y="3778876"/>
                </a:cubicBezTo>
                <a:cubicBezTo>
                  <a:pt x="2918939" y="3782327"/>
                  <a:pt x="2919021" y="3787010"/>
                  <a:pt x="2919021" y="3792926"/>
                </a:cubicBezTo>
                <a:cubicBezTo>
                  <a:pt x="2919021" y="3798842"/>
                  <a:pt x="2918857" y="3803690"/>
                  <a:pt x="2918528" y="3807470"/>
                </a:cubicBezTo>
                <a:cubicBezTo>
                  <a:pt x="2918200" y="3811250"/>
                  <a:pt x="2917707" y="3814207"/>
                  <a:pt x="2917049" y="3816344"/>
                </a:cubicBezTo>
                <a:cubicBezTo>
                  <a:pt x="2916392" y="3818480"/>
                  <a:pt x="2915529" y="3819959"/>
                  <a:pt x="2914461" y="3820781"/>
                </a:cubicBezTo>
                <a:cubicBezTo>
                  <a:pt x="2913393" y="3821602"/>
                  <a:pt x="2912037" y="3822013"/>
                  <a:pt x="2910394" y="3822013"/>
                </a:cubicBezTo>
                <a:cubicBezTo>
                  <a:pt x="2909079" y="3822013"/>
                  <a:pt x="2907600" y="3821726"/>
                  <a:pt x="2905957" y="3821150"/>
                </a:cubicBezTo>
                <a:cubicBezTo>
                  <a:pt x="2904314" y="3820575"/>
                  <a:pt x="2902465" y="3819959"/>
                  <a:pt x="2900411" y="3819302"/>
                </a:cubicBezTo>
                <a:cubicBezTo>
                  <a:pt x="2898357" y="3818644"/>
                  <a:pt x="2896097" y="3818028"/>
                  <a:pt x="2893632" y="3817453"/>
                </a:cubicBezTo>
                <a:cubicBezTo>
                  <a:pt x="2891167" y="3816878"/>
                  <a:pt x="2888456" y="3816590"/>
                  <a:pt x="2885498" y="3816590"/>
                </a:cubicBezTo>
                <a:cubicBezTo>
                  <a:pt x="2882047" y="3816590"/>
                  <a:pt x="2878596" y="3817289"/>
                  <a:pt x="2875145" y="3818685"/>
                </a:cubicBezTo>
                <a:cubicBezTo>
                  <a:pt x="2871694" y="3820082"/>
                  <a:pt x="2868120" y="3822260"/>
                  <a:pt x="2864422" y="3825218"/>
                </a:cubicBezTo>
                <a:cubicBezTo>
                  <a:pt x="2860725" y="3828176"/>
                  <a:pt x="2856863" y="3832119"/>
                  <a:pt x="2852837" y="3837049"/>
                </a:cubicBezTo>
                <a:cubicBezTo>
                  <a:pt x="2848811" y="3841979"/>
                  <a:pt x="2844497" y="3848060"/>
                  <a:pt x="2839896" y="3855290"/>
                </a:cubicBezTo>
                <a:lnTo>
                  <a:pt x="2839896" y="3992342"/>
                </a:lnTo>
                <a:cubicBezTo>
                  <a:pt x="2839896" y="3993986"/>
                  <a:pt x="2839403" y="3995423"/>
                  <a:pt x="2838417" y="3996656"/>
                </a:cubicBezTo>
                <a:cubicBezTo>
                  <a:pt x="2837431" y="3997888"/>
                  <a:pt x="2835746" y="3998916"/>
                  <a:pt x="2833364" y="3999737"/>
                </a:cubicBezTo>
                <a:cubicBezTo>
                  <a:pt x="2830981" y="4000559"/>
                  <a:pt x="2827818" y="4001175"/>
                  <a:pt x="2823874" y="4001586"/>
                </a:cubicBezTo>
                <a:cubicBezTo>
                  <a:pt x="2819930" y="4001997"/>
                  <a:pt x="2814917" y="4002202"/>
                  <a:pt x="2808837" y="4002202"/>
                </a:cubicBezTo>
                <a:cubicBezTo>
                  <a:pt x="2802757" y="4002202"/>
                  <a:pt x="2797745" y="4001997"/>
                  <a:pt x="2793801" y="4001586"/>
                </a:cubicBezTo>
                <a:cubicBezTo>
                  <a:pt x="2789857" y="4001175"/>
                  <a:pt x="2786694" y="4000559"/>
                  <a:pt x="2784311" y="3999737"/>
                </a:cubicBezTo>
                <a:cubicBezTo>
                  <a:pt x="2781928" y="3998916"/>
                  <a:pt x="2780244" y="3997888"/>
                  <a:pt x="2779258" y="3996656"/>
                </a:cubicBezTo>
                <a:cubicBezTo>
                  <a:pt x="2778272" y="3995423"/>
                  <a:pt x="2777779" y="3993986"/>
                  <a:pt x="2777779" y="3992342"/>
                </a:cubicBezTo>
                <a:lnTo>
                  <a:pt x="2777779" y="3772467"/>
                </a:lnTo>
                <a:cubicBezTo>
                  <a:pt x="2777779" y="3770824"/>
                  <a:pt x="2778189" y="3769386"/>
                  <a:pt x="2779011" y="3768153"/>
                </a:cubicBezTo>
                <a:cubicBezTo>
                  <a:pt x="2779833" y="3766921"/>
                  <a:pt x="2781312" y="3765894"/>
                  <a:pt x="2783448" y="3765072"/>
                </a:cubicBezTo>
                <a:cubicBezTo>
                  <a:pt x="2785584" y="3764251"/>
                  <a:pt x="2788337" y="3763635"/>
                  <a:pt x="2791706" y="3763224"/>
                </a:cubicBezTo>
                <a:cubicBezTo>
                  <a:pt x="2795074" y="3762813"/>
                  <a:pt x="2799306" y="3762607"/>
                  <a:pt x="2804400" y="3762607"/>
                </a:cubicBezTo>
                <a:cubicBezTo>
                  <a:pt x="2809659" y="3762607"/>
                  <a:pt x="2814014" y="3762813"/>
                  <a:pt x="2817465" y="3763224"/>
                </a:cubicBezTo>
                <a:cubicBezTo>
                  <a:pt x="2820916" y="3763635"/>
                  <a:pt x="2823586" y="3764251"/>
                  <a:pt x="2825476" y="3765072"/>
                </a:cubicBezTo>
                <a:cubicBezTo>
                  <a:pt x="2827366" y="3765894"/>
                  <a:pt x="2828721" y="3766921"/>
                  <a:pt x="2829543" y="3768153"/>
                </a:cubicBezTo>
                <a:cubicBezTo>
                  <a:pt x="2830365" y="3769386"/>
                  <a:pt x="2830776" y="3770824"/>
                  <a:pt x="2830776" y="3772467"/>
                </a:cubicBezTo>
                <a:lnTo>
                  <a:pt x="2830776" y="3799828"/>
                </a:lnTo>
                <a:cubicBezTo>
                  <a:pt x="2836527" y="3791612"/>
                  <a:pt x="2841950" y="3784833"/>
                  <a:pt x="2847044" y="3779492"/>
                </a:cubicBezTo>
                <a:cubicBezTo>
                  <a:pt x="2852138" y="3774152"/>
                  <a:pt x="2856986" y="3769920"/>
                  <a:pt x="2861588" y="3766798"/>
                </a:cubicBezTo>
                <a:cubicBezTo>
                  <a:pt x="2866189" y="3763676"/>
                  <a:pt x="2870790" y="3761498"/>
                  <a:pt x="2875391" y="3760266"/>
                </a:cubicBezTo>
                <a:cubicBezTo>
                  <a:pt x="2879993" y="3759033"/>
                  <a:pt x="2884594" y="3758417"/>
                  <a:pt x="2889195" y="3758417"/>
                </a:cubicBezTo>
                <a:close/>
                <a:moveTo>
                  <a:pt x="2619942" y="3758417"/>
                </a:moveTo>
                <a:cubicBezTo>
                  <a:pt x="2638347" y="3758417"/>
                  <a:pt x="2654082" y="3761128"/>
                  <a:pt x="2667146" y="3766551"/>
                </a:cubicBezTo>
                <a:cubicBezTo>
                  <a:pt x="2680210" y="3771974"/>
                  <a:pt x="2690933" y="3779492"/>
                  <a:pt x="2699314" y="3789106"/>
                </a:cubicBezTo>
                <a:cubicBezTo>
                  <a:pt x="2707695" y="3798719"/>
                  <a:pt x="2713857" y="3810099"/>
                  <a:pt x="2717801" y="3823246"/>
                </a:cubicBezTo>
                <a:cubicBezTo>
                  <a:pt x="2721745" y="3836392"/>
                  <a:pt x="2723717" y="3850689"/>
                  <a:pt x="2723717" y="3866136"/>
                </a:cubicBezTo>
                <a:lnTo>
                  <a:pt x="2723717" y="3875996"/>
                </a:lnTo>
                <a:cubicBezTo>
                  <a:pt x="2723717" y="3883555"/>
                  <a:pt x="2722032" y="3889142"/>
                  <a:pt x="2718664" y="3892758"/>
                </a:cubicBezTo>
                <a:cubicBezTo>
                  <a:pt x="2715295" y="3896373"/>
                  <a:pt x="2710653" y="3898181"/>
                  <a:pt x="2704737" y="3898181"/>
                </a:cubicBezTo>
                <a:lnTo>
                  <a:pt x="2570889" y="3898181"/>
                </a:lnTo>
                <a:cubicBezTo>
                  <a:pt x="2570889" y="3907547"/>
                  <a:pt x="2571998" y="3916052"/>
                  <a:pt x="2574217" y="3923693"/>
                </a:cubicBezTo>
                <a:cubicBezTo>
                  <a:pt x="2576435" y="3931334"/>
                  <a:pt x="2579968" y="3937826"/>
                  <a:pt x="2584816" y="3943166"/>
                </a:cubicBezTo>
                <a:cubicBezTo>
                  <a:pt x="2589664" y="3948507"/>
                  <a:pt x="2595908" y="3952574"/>
                  <a:pt x="2603550" y="3955368"/>
                </a:cubicBezTo>
                <a:cubicBezTo>
                  <a:pt x="2611191" y="3958161"/>
                  <a:pt x="2620353" y="3959558"/>
                  <a:pt x="2631034" y="3959558"/>
                </a:cubicBezTo>
                <a:cubicBezTo>
                  <a:pt x="2641880" y="3959558"/>
                  <a:pt x="2651411" y="3958778"/>
                  <a:pt x="2659628" y="3957216"/>
                </a:cubicBezTo>
                <a:cubicBezTo>
                  <a:pt x="2667844" y="3955656"/>
                  <a:pt x="2674952" y="3953930"/>
                  <a:pt x="2680950" y="3952040"/>
                </a:cubicBezTo>
                <a:cubicBezTo>
                  <a:pt x="2686948" y="3950150"/>
                  <a:pt x="2691919" y="3948425"/>
                  <a:pt x="2695863" y="3946864"/>
                </a:cubicBezTo>
                <a:cubicBezTo>
                  <a:pt x="2699807" y="3945303"/>
                  <a:pt x="2703011" y="3944522"/>
                  <a:pt x="2705476" y="3944522"/>
                </a:cubicBezTo>
                <a:cubicBezTo>
                  <a:pt x="2706955" y="3944522"/>
                  <a:pt x="2708188" y="3944810"/>
                  <a:pt x="2709174" y="3945385"/>
                </a:cubicBezTo>
                <a:cubicBezTo>
                  <a:pt x="2710160" y="3945960"/>
                  <a:pt x="2710981" y="3946987"/>
                  <a:pt x="2711639" y="3948466"/>
                </a:cubicBezTo>
                <a:cubicBezTo>
                  <a:pt x="2712296" y="3949945"/>
                  <a:pt x="2712748" y="3952040"/>
                  <a:pt x="2712994" y="3954752"/>
                </a:cubicBezTo>
                <a:cubicBezTo>
                  <a:pt x="2713241" y="3957463"/>
                  <a:pt x="2713364" y="3960873"/>
                  <a:pt x="2713364" y="3964981"/>
                </a:cubicBezTo>
                <a:cubicBezTo>
                  <a:pt x="2713364" y="3968597"/>
                  <a:pt x="2713282" y="3971678"/>
                  <a:pt x="2713118" y="3974225"/>
                </a:cubicBezTo>
                <a:cubicBezTo>
                  <a:pt x="2712953" y="3976772"/>
                  <a:pt x="2712707" y="3978949"/>
                  <a:pt x="2712378" y="3980757"/>
                </a:cubicBezTo>
                <a:cubicBezTo>
                  <a:pt x="2712049" y="3982565"/>
                  <a:pt x="2711556" y="3984085"/>
                  <a:pt x="2710899" y="3985317"/>
                </a:cubicBezTo>
                <a:cubicBezTo>
                  <a:pt x="2710242" y="3986550"/>
                  <a:pt x="2709379" y="3987741"/>
                  <a:pt x="2708311" y="3988891"/>
                </a:cubicBezTo>
                <a:cubicBezTo>
                  <a:pt x="2707243" y="3990042"/>
                  <a:pt x="2704326" y="3991603"/>
                  <a:pt x="2699560" y="3993575"/>
                </a:cubicBezTo>
                <a:cubicBezTo>
                  <a:pt x="2694795" y="3995547"/>
                  <a:pt x="2688714" y="3997478"/>
                  <a:pt x="2681320" y="3999367"/>
                </a:cubicBezTo>
                <a:cubicBezTo>
                  <a:pt x="2673925" y="4001257"/>
                  <a:pt x="2665461" y="4002901"/>
                  <a:pt x="2655930" y="4004297"/>
                </a:cubicBezTo>
                <a:cubicBezTo>
                  <a:pt x="2646399" y="4005694"/>
                  <a:pt x="2636211" y="4006393"/>
                  <a:pt x="2625365" y="4006393"/>
                </a:cubicBezTo>
                <a:cubicBezTo>
                  <a:pt x="2605809" y="4006393"/>
                  <a:pt x="2588678" y="4003928"/>
                  <a:pt x="2573970" y="3998998"/>
                </a:cubicBezTo>
                <a:cubicBezTo>
                  <a:pt x="2559263" y="3994068"/>
                  <a:pt x="2546979" y="3986591"/>
                  <a:pt x="2537119" y="3976566"/>
                </a:cubicBezTo>
                <a:cubicBezTo>
                  <a:pt x="2527259" y="3966542"/>
                  <a:pt x="2519905" y="3953889"/>
                  <a:pt x="2515058" y="3938606"/>
                </a:cubicBezTo>
                <a:cubicBezTo>
                  <a:pt x="2510210" y="3923323"/>
                  <a:pt x="2507786" y="3905411"/>
                  <a:pt x="2507786" y="3884870"/>
                </a:cubicBezTo>
                <a:cubicBezTo>
                  <a:pt x="2507786" y="3865315"/>
                  <a:pt x="2510333" y="3847690"/>
                  <a:pt x="2515427" y="3831996"/>
                </a:cubicBezTo>
                <a:cubicBezTo>
                  <a:pt x="2520521" y="3816303"/>
                  <a:pt x="2527916" y="3802992"/>
                  <a:pt x="2537612" y="3792064"/>
                </a:cubicBezTo>
                <a:cubicBezTo>
                  <a:pt x="2547308" y="3781136"/>
                  <a:pt x="2559098" y="3772796"/>
                  <a:pt x="2572984" y="3767044"/>
                </a:cubicBezTo>
                <a:cubicBezTo>
                  <a:pt x="2586870" y="3761293"/>
                  <a:pt x="2602523" y="3758417"/>
                  <a:pt x="2619942" y="3758417"/>
                </a:cubicBezTo>
                <a:close/>
                <a:moveTo>
                  <a:pt x="2173764" y="3758417"/>
                </a:moveTo>
                <a:cubicBezTo>
                  <a:pt x="2188719" y="3758417"/>
                  <a:pt x="2201331" y="3760882"/>
                  <a:pt x="2211602" y="3765812"/>
                </a:cubicBezTo>
                <a:cubicBezTo>
                  <a:pt x="2221872" y="3770742"/>
                  <a:pt x="2230171" y="3777438"/>
                  <a:pt x="2236498" y="3785901"/>
                </a:cubicBezTo>
                <a:cubicBezTo>
                  <a:pt x="2242825" y="3794364"/>
                  <a:pt x="2247385" y="3804265"/>
                  <a:pt x="2250178" y="3815604"/>
                </a:cubicBezTo>
                <a:cubicBezTo>
                  <a:pt x="2252972" y="3826943"/>
                  <a:pt x="2254369" y="3840583"/>
                  <a:pt x="2254369" y="3856523"/>
                </a:cubicBezTo>
                <a:lnTo>
                  <a:pt x="2254369" y="3992342"/>
                </a:lnTo>
                <a:cubicBezTo>
                  <a:pt x="2254369" y="3993986"/>
                  <a:pt x="2253876" y="3995423"/>
                  <a:pt x="2252890" y="3996656"/>
                </a:cubicBezTo>
                <a:cubicBezTo>
                  <a:pt x="2251904" y="3997888"/>
                  <a:pt x="2250261" y="3998916"/>
                  <a:pt x="2247960" y="3999737"/>
                </a:cubicBezTo>
                <a:cubicBezTo>
                  <a:pt x="2245659" y="4000559"/>
                  <a:pt x="2242496" y="4001175"/>
                  <a:pt x="2238470" y="4001586"/>
                </a:cubicBezTo>
                <a:cubicBezTo>
                  <a:pt x="2234444" y="4001997"/>
                  <a:pt x="2229473" y="4002202"/>
                  <a:pt x="2223557" y="4002202"/>
                </a:cubicBezTo>
                <a:cubicBezTo>
                  <a:pt x="2217476" y="4002202"/>
                  <a:pt x="2212423" y="4001997"/>
                  <a:pt x="2208397" y="4001586"/>
                </a:cubicBezTo>
                <a:cubicBezTo>
                  <a:pt x="2204371" y="4001175"/>
                  <a:pt x="2201208" y="4000559"/>
                  <a:pt x="2198907" y="3999737"/>
                </a:cubicBezTo>
                <a:cubicBezTo>
                  <a:pt x="2196607" y="3998916"/>
                  <a:pt x="2194963" y="3997888"/>
                  <a:pt x="2193977" y="3996656"/>
                </a:cubicBezTo>
                <a:cubicBezTo>
                  <a:pt x="2192991" y="3995423"/>
                  <a:pt x="2192498" y="3993986"/>
                  <a:pt x="2192498" y="3992342"/>
                </a:cubicBezTo>
                <a:lnTo>
                  <a:pt x="2192498" y="3866875"/>
                </a:lnTo>
                <a:cubicBezTo>
                  <a:pt x="2192498" y="3856194"/>
                  <a:pt x="2191718" y="3847813"/>
                  <a:pt x="2190156" y="3841733"/>
                </a:cubicBezTo>
                <a:cubicBezTo>
                  <a:pt x="2188595" y="3835653"/>
                  <a:pt x="2186336" y="3830435"/>
                  <a:pt x="2183378" y="3826080"/>
                </a:cubicBezTo>
                <a:cubicBezTo>
                  <a:pt x="2180420" y="3821726"/>
                  <a:pt x="2176599" y="3818357"/>
                  <a:pt x="2171916" y="3815974"/>
                </a:cubicBezTo>
                <a:cubicBezTo>
                  <a:pt x="2167232" y="3813591"/>
                  <a:pt x="2161768" y="3812400"/>
                  <a:pt x="2155524" y="3812400"/>
                </a:cubicBezTo>
                <a:cubicBezTo>
                  <a:pt x="2147636" y="3812400"/>
                  <a:pt x="2139666" y="3815276"/>
                  <a:pt x="2131614" y="3821027"/>
                </a:cubicBezTo>
                <a:cubicBezTo>
                  <a:pt x="2123561" y="3826779"/>
                  <a:pt x="2115180" y="3835160"/>
                  <a:pt x="2106471" y="3846170"/>
                </a:cubicBezTo>
                <a:lnTo>
                  <a:pt x="2106471" y="3992342"/>
                </a:lnTo>
                <a:cubicBezTo>
                  <a:pt x="2106471" y="3993986"/>
                  <a:pt x="2105978" y="3995423"/>
                  <a:pt x="2104992" y="3996656"/>
                </a:cubicBezTo>
                <a:cubicBezTo>
                  <a:pt x="2104006" y="3997888"/>
                  <a:pt x="2102322" y="3998916"/>
                  <a:pt x="2099939" y="3999737"/>
                </a:cubicBezTo>
                <a:cubicBezTo>
                  <a:pt x="2097556" y="4000559"/>
                  <a:pt x="2094393" y="4001175"/>
                  <a:pt x="2090449" y="4001586"/>
                </a:cubicBezTo>
                <a:cubicBezTo>
                  <a:pt x="2086505" y="4001997"/>
                  <a:pt x="2081493" y="4002202"/>
                  <a:pt x="2075412" y="4002202"/>
                </a:cubicBezTo>
                <a:cubicBezTo>
                  <a:pt x="2069332" y="4002202"/>
                  <a:pt x="2064320" y="4001997"/>
                  <a:pt x="2060376" y="4001586"/>
                </a:cubicBezTo>
                <a:cubicBezTo>
                  <a:pt x="2056432" y="4001175"/>
                  <a:pt x="2053269" y="4000559"/>
                  <a:pt x="2050886" y="3999737"/>
                </a:cubicBezTo>
                <a:cubicBezTo>
                  <a:pt x="2048503" y="3998916"/>
                  <a:pt x="2046819" y="3997888"/>
                  <a:pt x="2045833" y="3996656"/>
                </a:cubicBezTo>
                <a:cubicBezTo>
                  <a:pt x="2044847" y="3995423"/>
                  <a:pt x="2044354" y="3993986"/>
                  <a:pt x="2044354" y="3992342"/>
                </a:cubicBezTo>
                <a:lnTo>
                  <a:pt x="2044354" y="3772467"/>
                </a:lnTo>
                <a:cubicBezTo>
                  <a:pt x="2044354" y="3770824"/>
                  <a:pt x="2044765" y="3769386"/>
                  <a:pt x="2045586" y="3768153"/>
                </a:cubicBezTo>
                <a:cubicBezTo>
                  <a:pt x="2046408" y="3766921"/>
                  <a:pt x="2047887" y="3765894"/>
                  <a:pt x="2050023" y="3765072"/>
                </a:cubicBezTo>
                <a:cubicBezTo>
                  <a:pt x="2052160" y="3764251"/>
                  <a:pt x="2054912" y="3763635"/>
                  <a:pt x="2058281" y="3763224"/>
                </a:cubicBezTo>
                <a:cubicBezTo>
                  <a:pt x="2061650" y="3762813"/>
                  <a:pt x="2065881" y="3762607"/>
                  <a:pt x="2070975" y="3762607"/>
                </a:cubicBezTo>
                <a:cubicBezTo>
                  <a:pt x="2076234" y="3762607"/>
                  <a:pt x="2080589" y="3762813"/>
                  <a:pt x="2084040" y="3763224"/>
                </a:cubicBezTo>
                <a:cubicBezTo>
                  <a:pt x="2087491" y="3763635"/>
                  <a:pt x="2090161" y="3764251"/>
                  <a:pt x="2092051" y="3765072"/>
                </a:cubicBezTo>
                <a:cubicBezTo>
                  <a:pt x="2093941" y="3765894"/>
                  <a:pt x="2095296" y="3766921"/>
                  <a:pt x="2096118" y="3768153"/>
                </a:cubicBezTo>
                <a:cubicBezTo>
                  <a:pt x="2096940" y="3769386"/>
                  <a:pt x="2097351" y="3770824"/>
                  <a:pt x="2097351" y="3772467"/>
                </a:cubicBezTo>
                <a:lnTo>
                  <a:pt x="2097351" y="3797856"/>
                </a:lnTo>
                <a:cubicBezTo>
                  <a:pt x="2109511" y="3784710"/>
                  <a:pt x="2121877" y="3774850"/>
                  <a:pt x="2134448" y="3768277"/>
                </a:cubicBezTo>
                <a:cubicBezTo>
                  <a:pt x="2147020" y="3761704"/>
                  <a:pt x="2160125" y="3758417"/>
                  <a:pt x="2173764" y="3758417"/>
                </a:cubicBezTo>
                <a:close/>
                <a:moveTo>
                  <a:pt x="1429317" y="3758417"/>
                </a:moveTo>
                <a:cubicBezTo>
                  <a:pt x="1447722" y="3758417"/>
                  <a:pt x="1463457" y="3761128"/>
                  <a:pt x="1476521" y="3766551"/>
                </a:cubicBezTo>
                <a:cubicBezTo>
                  <a:pt x="1489585" y="3771974"/>
                  <a:pt x="1500308" y="3779492"/>
                  <a:pt x="1508689" y="3789106"/>
                </a:cubicBezTo>
                <a:cubicBezTo>
                  <a:pt x="1517070" y="3798719"/>
                  <a:pt x="1523232" y="3810099"/>
                  <a:pt x="1527176" y="3823246"/>
                </a:cubicBezTo>
                <a:cubicBezTo>
                  <a:pt x="1531120" y="3836392"/>
                  <a:pt x="1533092" y="3850689"/>
                  <a:pt x="1533092" y="3866136"/>
                </a:cubicBezTo>
                <a:lnTo>
                  <a:pt x="1533092" y="3875996"/>
                </a:lnTo>
                <a:cubicBezTo>
                  <a:pt x="1533092" y="3883555"/>
                  <a:pt x="1531408" y="3889142"/>
                  <a:pt x="1528039" y="3892758"/>
                </a:cubicBezTo>
                <a:cubicBezTo>
                  <a:pt x="1524670" y="3896373"/>
                  <a:pt x="1520028" y="3898181"/>
                  <a:pt x="1514112" y="3898181"/>
                </a:cubicBezTo>
                <a:lnTo>
                  <a:pt x="1380264" y="3898181"/>
                </a:lnTo>
                <a:cubicBezTo>
                  <a:pt x="1380264" y="3907547"/>
                  <a:pt x="1381374" y="3916052"/>
                  <a:pt x="1383592" y="3923693"/>
                </a:cubicBezTo>
                <a:cubicBezTo>
                  <a:pt x="1385810" y="3931334"/>
                  <a:pt x="1389344" y="3937826"/>
                  <a:pt x="1394191" y="3943166"/>
                </a:cubicBezTo>
                <a:cubicBezTo>
                  <a:pt x="1399039" y="3948507"/>
                  <a:pt x="1405284" y="3952574"/>
                  <a:pt x="1412925" y="3955368"/>
                </a:cubicBezTo>
                <a:cubicBezTo>
                  <a:pt x="1420566" y="3958161"/>
                  <a:pt x="1429728" y="3959558"/>
                  <a:pt x="1440409" y="3959558"/>
                </a:cubicBezTo>
                <a:cubicBezTo>
                  <a:pt x="1451255" y="3959558"/>
                  <a:pt x="1460786" y="3958778"/>
                  <a:pt x="1469003" y="3957216"/>
                </a:cubicBezTo>
                <a:cubicBezTo>
                  <a:pt x="1477220" y="3955656"/>
                  <a:pt x="1484327" y="3953930"/>
                  <a:pt x="1490325" y="3952040"/>
                </a:cubicBezTo>
                <a:cubicBezTo>
                  <a:pt x="1496323" y="3950150"/>
                  <a:pt x="1501294" y="3948425"/>
                  <a:pt x="1505238" y="3946864"/>
                </a:cubicBezTo>
                <a:cubicBezTo>
                  <a:pt x="1509182" y="3945303"/>
                  <a:pt x="1512386" y="3944522"/>
                  <a:pt x="1514851" y="3944522"/>
                </a:cubicBezTo>
                <a:cubicBezTo>
                  <a:pt x="1516330" y="3944522"/>
                  <a:pt x="1517563" y="3944810"/>
                  <a:pt x="1518549" y="3945385"/>
                </a:cubicBezTo>
                <a:cubicBezTo>
                  <a:pt x="1519535" y="3945960"/>
                  <a:pt x="1520356" y="3946987"/>
                  <a:pt x="1521014" y="3948466"/>
                </a:cubicBezTo>
                <a:cubicBezTo>
                  <a:pt x="1521671" y="3949945"/>
                  <a:pt x="1522123" y="3952040"/>
                  <a:pt x="1522370" y="3954752"/>
                </a:cubicBezTo>
                <a:cubicBezTo>
                  <a:pt x="1522616" y="3957463"/>
                  <a:pt x="1522739" y="3960873"/>
                  <a:pt x="1522739" y="3964981"/>
                </a:cubicBezTo>
                <a:cubicBezTo>
                  <a:pt x="1522739" y="3968597"/>
                  <a:pt x="1522657" y="3971678"/>
                  <a:pt x="1522493" y="3974225"/>
                </a:cubicBezTo>
                <a:cubicBezTo>
                  <a:pt x="1522328" y="3976772"/>
                  <a:pt x="1522082" y="3978949"/>
                  <a:pt x="1521753" y="3980757"/>
                </a:cubicBezTo>
                <a:cubicBezTo>
                  <a:pt x="1521424" y="3982565"/>
                  <a:pt x="1520931" y="3984085"/>
                  <a:pt x="1520274" y="3985317"/>
                </a:cubicBezTo>
                <a:cubicBezTo>
                  <a:pt x="1519617" y="3986550"/>
                  <a:pt x="1518754" y="3987741"/>
                  <a:pt x="1517686" y="3988891"/>
                </a:cubicBezTo>
                <a:cubicBezTo>
                  <a:pt x="1516618" y="3990042"/>
                  <a:pt x="1513701" y="3991603"/>
                  <a:pt x="1508935" y="3993575"/>
                </a:cubicBezTo>
                <a:cubicBezTo>
                  <a:pt x="1504170" y="3995547"/>
                  <a:pt x="1498089" y="3997478"/>
                  <a:pt x="1490695" y="3999367"/>
                </a:cubicBezTo>
                <a:cubicBezTo>
                  <a:pt x="1483300" y="4001257"/>
                  <a:pt x="1474837" y="4002901"/>
                  <a:pt x="1465305" y="4004297"/>
                </a:cubicBezTo>
                <a:cubicBezTo>
                  <a:pt x="1455774" y="4005694"/>
                  <a:pt x="1445586" y="4006393"/>
                  <a:pt x="1434740" y="4006393"/>
                </a:cubicBezTo>
                <a:cubicBezTo>
                  <a:pt x="1415184" y="4006393"/>
                  <a:pt x="1398053" y="4003928"/>
                  <a:pt x="1383345" y="3998998"/>
                </a:cubicBezTo>
                <a:cubicBezTo>
                  <a:pt x="1368638" y="3994068"/>
                  <a:pt x="1356354" y="3986591"/>
                  <a:pt x="1346494" y="3976566"/>
                </a:cubicBezTo>
                <a:cubicBezTo>
                  <a:pt x="1336634" y="3966542"/>
                  <a:pt x="1329280" y="3953889"/>
                  <a:pt x="1324433" y="3938606"/>
                </a:cubicBezTo>
                <a:cubicBezTo>
                  <a:pt x="1319585" y="3923323"/>
                  <a:pt x="1317161" y="3905411"/>
                  <a:pt x="1317161" y="3884870"/>
                </a:cubicBezTo>
                <a:cubicBezTo>
                  <a:pt x="1317161" y="3865315"/>
                  <a:pt x="1319708" y="3847690"/>
                  <a:pt x="1324803" y="3831996"/>
                </a:cubicBezTo>
                <a:cubicBezTo>
                  <a:pt x="1329897" y="3816303"/>
                  <a:pt x="1337292" y="3802992"/>
                  <a:pt x="1346987" y="3792064"/>
                </a:cubicBezTo>
                <a:cubicBezTo>
                  <a:pt x="1356683" y="3781136"/>
                  <a:pt x="1368473" y="3772796"/>
                  <a:pt x="1382359" y="3767044"/>
                </a:cubicBezTo>
                <a:cubicBezTo>
                  <a:pt x="1396245" y="3761293"/>
                  <a:pt x="1411898" y="3758417"/>
                  <a:pt x="1429317" y="3758417"/>
                </a:cubicBezTo>
                <a:close/>
                <a:moveTo>
                  <a:pt x="1269945" y="3758417"/>
                </a:moveTo>
                <a:cubicBezTo>
                  <a:pt x="1272082" y="3758417"/>
                  <a:pt x="1274382" y="3758540"/>
                  <a:pt x="1276847" y="3758787"/>
                </a:cubicBezTo>
                <a:cubicBezTo>
                  <a:pt x="1279312" y="3759033"/>
                  <a:pt x="1281859" y="3759444"/>
                  <a:pt x="1284489" y="3760019"/>
                </a:cubicBezTo>
                <a:cubicBezTo>
                  <a:pt x="1287118" y="3760594"/>
                  <a:pt x="1289419" y="3761252"/>
                  <a:pt x="1291390" y="3761991"/>
                </a:cubicBezTo>
                <a:cubicBezTo>
                  <a:pt x="1293363" y="3762731"/>
                  <a:pt x="1294800" y="3763511"/>
                  <a:pt x="1295704" y="3764333"/>
                </a:cubicBezTo>
                <a:cubicBezTo>
                  <a:pt x="1296608" y="3765155"/>
                  <a:pt x="1297265" y="3766058"/>
                  <a:pt x="1297676" y="3767044"/>
                </a:cubicBezTo>
                <a:cubicBezTo>
                  <a:pt x="1298087" y="3768030"/>
                  <a:pt x="1298457" y="3769386"/>
                  <a:pt x="1298786" y="3771111"/>
                </a:cubicBezTo>
                <a:cubicBezTo>
                  <a:pt x="1299114" y="3772837"/>
                  <a:pt x="1299361" y="3775425"/>
                  <a:pt x="1299525" y="3778876"/>
                </a:cubicBezTo>
                <a:cubicBezTo>
                  <a:pt x="1299689" y="3782327"/>
                  <a:pt x="1299772" y="3787010"/>
                  <a:pt x="1299772" y="3792926"/>
                </a:cubicBezTo>
                <a:cubicBezTo>
                  <a:pt x="1299772" y="3798842"/>
                  <a:pt x="1299607" y="3803690"/>
                  <a:pt x="1299278" y="3807470"/>
                </a:cubicBezTo>
                <a:cubicBezTo>
                  <a:pt x="1298950" y="3811250"/>
                  <a:pt x="1298457" y="3814207"/>
                  <a:pt x="1297800" y="3816344"/>
                </a:cubicBezTo>
                <a:cubicBezTo>
                  <a:pt x="1297142" y="3818480"/>
                  <a:pt x="1296279" y="3819959"/>
                  <a:pt x="1295211" y="3820781"/>
                </a:cubicBezTo>
                <a:cubicBezTo>
                  <a:pt x="1294143" y="3821602"/>
                  <a:pt x="1292787" y="3822013"/>
                  <a:pt x="1291144" y="3822013"/>
                </a:cubicBezTo>
                <a:cubicBezTo>
                  <a:pt x="1289829" y="3822013"/>
                  <a:pt x="1288351" y="3821726"/>
                  <a:pt x="1286707" y="3821150"/>
                </a:cubicBezTo>
                <a:cubicBezTo>
                  <a:pt x="1285064" y="3820575"/>
                  <a:pt x="1283215" y="3819959"/>
                  <a:pt x="1281161" y="3819302"/>
                </a:cubicBezTo>
                <a:cubicBezTo>
                  <a:pt x="1279107" y="3818644"/>
                  <a:pt x="1276847" y="3818028"/>
                  <a:pt x="1274382" y="3817453"/>
                </a:cubicBezTo>
                <a:cubicBezTo>
                  <a:pt x="1271917" y="3816878"/>
                  <a:pt x="1269206" y="3816590"/>
                  <a:pt x="1266248" y="3816590"/>
                </a:cubicBezTo>
                <a:cubicBezTo>
                  <a:pt x="1262797" y="3816590"/>
                  <a:pt x="1259346" y="3817289"/>
                  <a:pt x="1255895" y="3818685"/>
                </a:cubicBezTo>
                <a:cubicBezTo>
                  <a:pt x="1252444" y="3820082"/>
                  <a:pt x="1248870" y="3822260"/>
                  <a:pt x="1245172" y="3825218"/>
                </a:cubicBezTo>
                <a:cubicBezTo>
                  <a:pt x="1241475" y="3828176"/>
                  <a:pt x="1237613" y="3832119"/>
                  <a:pt x="1233587" y="3837049"/>
                </a:cubicBezTo>
                <a:cubicBezTo>
                  <a:pt x="1229561" y="3841979"/>
                  <a:pt x="1225247" y="3848060"/>
                  <a:pt x="1220646" y="3855290"/>
                </a:cubicBezTo>
                <a:lnTo>
                  <a:pt x="1220646" y="3992342"/>
                </a:lnTo>
                <a:cubicBezTo>
                  <a:pt x="1220646" y="3993986"/>
                  <a:pt x="1220153" y="3995423"/>
                  <a:pt x="1219167" y="3996656"/>
                </a:cubicBezTo>
                <a:cubicBezTo>
                  <a:pt x="1218181" y="3997888"/>
                  <a:pt x="1216497" y="3998916"/>
                  <a:pt x="1214114" y="3999737"/>
                </a:cubicBezTo>
                <a:cubicBezTo>
                  <a:pt x="1211731" y="4000559"/>
                  <a:pt x="1208568" y="4001175"/>
                  <a:pt x="1204624" y="4001586"/>
                </a:cubicBezTo>
                <a:cubicBezTo>
                  <a:pt x="1200680" y="4001997"/>
                  <a:pt x="1195668" y="4002202"/>
                  <a:pt x="1189587" y="4002202"/>
                </a:cubicBezTo>
                <a:cubicBezTo>
                  <a:pt x="1183507" y="4002202"/>
                  <a:pt x="1178495" y="4001997"/>
                  <a:pt x="1174551" y="4001586"/>
                </a:cubicBezTo>
                <a:cubicBezTo>
                  <a:pt x="1170607" y="4001175"/>
                  <a:pt x="1167444" y="4000559"/>
                  <a:pt x="1165061" y="3999737"/>
                </a:cubicBezTo>
                <a:cubicBezTo>
                  <a:pt x="1162678" y="3998916"/>
                  <a:pt x="1160994" y="3997888"/>
                  <a:pt x="1160008" y="3996656"/>
                </a:cubicBezTo>
                <a:cubicBezTo>
                  <a:pt x="1159022" y="3995423"/>
                  <a:pt x="1158529" y="3993986"/>
                  <a:pt x="1158529" y="3992342"/>
                </a:cubicBezTo>
                <a:lnTo>
                  <a:pt x="1158529" y="3772467"/>
                </a:lnTo>
                <a:cubicBezTo>
                  <a:pt x="1158529" y="3770824"/>
                  <a:pt x="1158940" y="3769386"/>
                  <a:pt x="1159761" y="3768153"/>
                </a:cubicBezTo>
                <a:cubicBezTo>
                  <a:pt x="1160583" y="3766921"/>
                  <a:pt x="1162062" y="3765894"/>
                  <a:pt x="1164198" y="3765072"/>
                </a:cubicBezTo>
                <a:cubicBezTo>
                  <a:pt x="1166335" y="3764251"/>
                  <a:pt x="1169087" y="3763635"/>
                  <a:pt x="1172456" y="3763224"/>
                </a:cubicBezTo>
                <a:cubicBezTo>
                  <a:pt x="1175825" y="3762813"/>
                  <a:pt x="1180056" y="3762607"/>
                  <a:pt x="1185151" y="3762607"/>
                </a:cubicBezTo>
                <a:cubicBezTo>
                  <a:pt x="1190409" y="3762607"/>
                  <a:pt x="1194764" y="3762813"/>
                  <a:pt x="1198215" y="3763224"/>
                </a:cubicBezTo>
                <a:cubicBezTo>
                  <a:pt x="1201666" y="3763635"/>
                  <a:pt x="1204336" y="3764251"/>
                  <a:pt x="1206226" y="3765072"/>
                </a:cubicBezTo>
                <a:cubicBezTo>
                  <a:pt x="1208116" y="3765894"/>
                  <a:pt x="1209472" y="3766921"/>
                  <a:pt x="1210293" y="3768153"/>
                </a:cubicBezTo>
                <a:cubicBezTo>
                  <a:pt x="1211115" y="3769386"/>
                  <a:pt x="1211526" y="3770824"/>
                  <a:pt x="1211526" y="3772467"/>
                </a:cubicBezTo>
                <a:lnTo>
                  <a:pt x="1211526" y="3799828"/>
                </a:lnTo>
                <a:cubicBezTo>
                  <a:pt x="1217277" y="3791612"/>
                  <a:pt x="1222700" y="3784833"/>
                  <a:pt x="1227794" y="3779492"/>
                </a:cubicBezTo>
                <a:cubicBezTo>
                  <a:pt x="1232889" y="3774152"/>
                  <a:pt x="1237736" y="3769920"/>
                  <a:pt x="1242338" y="3766798"/>
                </a:cubicBezTo>
                <a:cubicBezTo>
                  <a:pt x="1246939" y="3763676"/>
                  <a:pt x="1251540" y="3761498"/>
                  <a:pt x="1256142" y="3760266"/>
                </a:cubicBezTo>
                <a:cubicBezTo>
                  <a:pt x="1260743" y="3759033"/>
                  <a:pt x="1265344" y="3758417"/>
                  <a:pt x="1269945" y="3758417"/>
                </a:cubicBezTo>
                <a:close/>
                <a:moveTo>
                  <a:pt x="989530" y="3758417"/>
                </a:moveTo>
                <a:cubicBezTo>
                  <a:pt x="1009250" y="3758417"/>
                  <a:pt x="1026340" y="3761087"/>
                  <a:pt x="1040801" y="3766428"/>
                </a:cubicBezTo>
                <a:cubicBezTo>
                  <a:pt x="1055262" y="3771769"/>
                  <a:pt x="1067217" y="3779616"/>
                  <a:pt x="1076666" y="3789968"/>
                </a:cubicBezTo>
                <a:cubicBezTo>
                  <a:pt x="1086115" y="3800321"/>
                  <a:pt x="1093141" y="3813057"/>
                  <a:pt x="1097742" y="3828176"/>
                </a:cubicBezTo>
                <a:cubicBezTo>
                  <a:pt x="1102343" y="3843294"/>
                  <a:pt x="1104644" y="3860631"/>
                  <a:pt x="1104644" y="3880186"/>
                </a:cubicBezTo>
                <a:cubicBezTo>
                  <a:pt x="1104644" y="3898920"/>
                  <a:pt x="1102179" y="3916011"/>
                  <a:pt x="1097249" y="3931458"/>
                </a:cubicBezTo>
                <a:cubicBezTo>
                  <a:pt x="1092319" y="3946905"/>
                  <a:pt x="1084842" y="3960216"/>
                  <a:pt x="1074818" y="3971390"/>
                </a:cubicBezTo>
                <a:cubicBezTo>
                  <a:pt x="1064793" y="3982565"/>
                  <a:pt x="1052222" y="3991192"/>
                  <a:pt x="1037104" y="3997272"/>
                </a:cubicBezTo>
                <a:cubicBezTo>
                  <a:pt x="1021985" y="4003353"/>
                  <a:pt x="1004320" y="4006393"/>
                  <a:pt x="984107" y="4006393"/>
                </a:cubicBezTo>
                <a:cubicBezTo>
                  <a:pt x="964551" y="4006393"/>
                  <a:pt x="947543" y="4003681"/>
                  <a:pt x="933082" y="3998258"/>
                </a:cubicBezTo>
                <a:cubicBezTo>
                  <a:pt x="918621" y="3992835"/>
                  <a:pt x="906625" y="3984947"/>
                  <a:pt x="897094" y="3974594"/>
                </a:cubicBezTo>
                <a:cubicBezTo>
                  <a:pt x="887562" y="3964242"/>
                  <a:pt x="880496" y="3951506"/>
                  <a:pt x="875895" y="3936388"/>
                </a:cubicBezTo>
                <a:cubicBezTo>
                  <a:pt x="871294" y="3921269"/>
                  <a:pt x="868993" y="3904015"/>
                  <a:pt x="868993" y="3884623"/>
                </a:cubicBezTo>
                <a:cubicBezTo>
                  <a:pt x="868993" y="3865890"/>
                  <a:pt x="871499" y="3848758"/>
                  <a:pt x="876511" y="3833229"/>
                </a:cubicBezTo>
                <a:cubicBezTo>
                  <a:pt x="881523" y="3817699"/>
                  <a:pt x="889041" y="3804388"/>
                  <a:pt x="899065" y="3793296"/>
                </a:cubicBezTo>
                <a:cubicBezTo>
                  <a:pt x="909090" y="3782204"/>
                  <a:pt x="921620" y="3773618"/>
                  <a:pt x="936656" y="3767537"/>
                </a:cubicBezTo>
                <a:cubicBezTo>
                  <a:pt x="951693" y="3761457"/>
                  <a:pt x="969317" y="3758417"/>
                  <a:pt x="989530" y="3758417"/>
                </a:cubicBezTo>
                <a:close/>
                <a:moveTo>
                  <a:pt x="623655" y="3758417"/>
                </a:moveTo>
                <a:cubicBezTo>
                  <a:pt x="639759" y="3758417"/>
                  <a:pt x="653480" y="3761580"/>
                  <a:pt x="664819" y="3767907"/>
                </a:cubicBezTo>
                <a:cubicBezTo>
                  <a:pt x="676158" y="3774234"/>
                  <a:pt x="685402" y="3782902"/>
                  <a:pt x="692550" y="3793912"/>
                </a:cubicBezTo>
                <a:cubicBezTo>
                  <a:pt x="699699" y="3804923"/>
                  <a:pt x="704916" y="3817741"/>
                  <a:pt x="708203" y="3832366"/>
                </a:cubicBezTo>
                <a:cubicBezTo>
                  <a:pt x="711489" y="3846992"/>
                  <a:pt x="713133" y="3862603"/>
                  <a:pt x="713133" y="3879200"/>
                </a:cubicBezTo>
                <a:cubicBezTo>
                  <a:pt x="713133" y="3898756"/>
                  <a:pt x="711037" y="3916380"/>
                  <a:pt x="706847" y="3932074"/>
                </a:cubicBezTo>
                <a:cubicBezTo>
                  <a:pt x="702657" y="3947768"/>
                  <a:pt x="696535" y="3961119"/>
                  <a:pt x="688483" y="3972130"/>
                </a:cubicBezTo>
                <a:cubicBezTo>
                  <a:pt x="680431" y="3983140"/>
                  <a:pt x="670407" y="3991603"/>
                  <a:pt x="658411" y="3997519"/>
                </a:cubicBezTo>
                <a:cubicBezTo>
                  <a:pt x="646414" y="4003435"/>
                  <a:pt x="632693" y="4006393"/>
                  <a:pt x="617245" y="4006393"/>
                </a:cubicBezTo>
                <a:cubicBezTo>
                  <a:pt x="610837" y="4006393"/>
                  <a:pt x="604962" y="4005776"/>
                  <a:pt x="599621" y="4004544"/>
                </a:cubicBezTo>
                <a:cubicBezTo>
                  <a:pt x="594280" y="4003311"/>
                  <a:pt x="589104" y="4001422"/>
                  <a:pt x="584092" y="3998874"/>
                </a:cubicBezTo>
                <a:cubicBezTo>
                  <a:pt x="579080" y="3996327"/>
                  <a:pt x="574109" y="3993164"/>
                  <a:pt x="569179" y="3989384"/>
                </a:cubicBezTo>
                <a:cubicBezTo>
                  <a:pt x="564249" y="3985605"/>
                  <a:pt x="559154" y="3981168"/>
                  <a:pt x="553896" y="3976073"/>
                </a:cubicBezTo>
                <a:lnTo>
                  <a:pt x="553896" y="4079602"/>
                </a:lnTo>
                <a:cubicBezTo>
                  <a:pt x="553896" y="4081246"/>
                  <a:pt x="553403" y="4082725"/>
                  <a:pt x="552417" y="4084039"/>
                </a:cubicBezTo>
                <a:cubicBezTo>
                  <a:pt x="551431" y="4085354"/>
                  <a:pt x="549747" y="4086463"/>
                  <a:pt x="547364" y="4087367"/>
                </a:cubicBezTo>
                <a:cubicBezTo>
                  <a:pt x="544981" y="4088271"/>
                  <a:pt x="541818" y="4088969"/>
                  <a:pt x="537874" y="4089462"/>
                </a:cubicBezTo>
                <a:cubicBezTo>
                  <a:pt x="533930" y="4089955"/>
                  <a:pt x="528918" y="4090201"/>
                  <a:pt x="522838" y="4090201"/>
                </a:cubicBezTo>
                <a:cubicBezTo>
                  <a:pt x="516757" y="4090201"/>
                  <a:pt x="511745" y="4089955"/>
                  <a:pt x="507801" y="4089462"/>
                </a:cubicBezTo>
                <a:cubicBezTo>
                  <a:pt x="503857" y="4088969"/>
                  <a:pt x="500694" y="4088271"/>
                  <a:pt x="498311" y="4087367"/>
                </a:cubicBezTo>
                <a:cubicBezTo>
                  <a:pt x="495928" y="4086463"/>
                  <a:pt x="494244" y="4085354"/>
                  <a:pt x="493258" y="4084039"/>
                </a:cubicBezTo>
                <a:cubicBezTo>
                  <a:pt x="492272" y="4082725"/>
                  <a:pt x="491779" y="4081246"/>
                  <a:pt x="491779" y="4079602"/>
                </a:cubicBezTo>
                <a:lnTo>
                  <a:pt x="491779" y="3772467"/>
                </a:lnTo>
                <a:cubicBezTo>
                  <a:pt x="491779" y="3770824"/>
                  <a:pt x="492190" y="3769386"/>
                  <a:pt x="493011" y="3768153"/>
                </a:cubicBezTo>
                <a:cubicBezTo>
                  <a:pt x="493833" y="3766921"/>
                  <a:pt x="495271" y="3765894"/>
                  <a:pt x="497325" y="3765072"/>
                </a:cubicBezTo>
                <a:cubicBezTo>
                  <a:pt x="499379" y="3764251"/>
                  <a:pt x="502091" y="3763635"/>
                  <a:pt x="505459" y="3763224"/>
                </a:cubicBezTo>
                <a:cubicBezTo>
                  <a:pt x="508828" y="3762813"/>
                  <a:pt x="513060" y="3762607"/>
                  <a:pt x="518154" y="3762607"/>
                </a:cubicBezTo>
                <a:cubicBezTo>
                  <a:pt x="523084" y="3762607"/>
                  <a:pt x="527233" y="3762813"/>
                  <a:pt x="530602" y="3763224"/>
                </a:cubicBezTo>
                <a:cubicBezTo>
                  <a:pt x="533971" y="3763635"/>
                  <a:pt x="536682" y="3764251"/>
                  <a:pt x="538736" y="3765072"/>
                </a:cubicBezTo>
                <a:cubicBezTo>
                  <a:pt x="540790" y="3765894"/>
                  <a:pt x="542229" y="3766921"/>
                  <a:pt x="543050" y="3768153"/>
                </a:cubicBezTo>
                <a:cubicBezTo>
                  <a:pt x="543872" y="3769386"/>
                  <a:pt x="544283" y="3770824"/>
                  <a:pt x="544283" y="3772467"/>
                </a:cubicBezTo>
                <a:lnTo>
                  <a:pt x="544283" y="3798349"/>
                </a:lnTo>
                <a:cubicBezTo>
                  <a:pt x="550692" y="3791776"/>
                  <a:pt x="556977" y="3785983"/>
                  <a:pt x="563140" y="3780971"/>
                </a:cubicBezTo>
                <a:cubicBezTo>
                  <a:pt x="569302" y="3775959"/>
                  <a:pt x="575588" y="3771769"/>
                  <a:pt x="581997" y="3768400"/>
                </a:cubicBezTo>
                <a:cubicBezTo>
                  <a:pt x="588406" y="3765031"/>
                  <a:pt x="595020" y="3762525"/>
                  <a:pt x="601839" y="3760882"/>
                </a:cubicBezTo>
                <a:cubicBezTo>
                  <a:pt x="608659" y="3759239"/>
                  <a:pt x="615931" y="3758417"/>
                  <a:pt x="623655" y="3758417"/>
                </a:cubicBezTo>
                <a:close/>
                <a:moveTo>
                  <a:pt x="3800265" y="3704681"/>
                </a:moveTo>
                <a:cubicBezTo>
                  <a:pt x="3806346" y="3704681"/>
                  <a:pt x="3811399" y="3704886"/>
                  <a:pt x="3815425" y="3705297"/>
                </a:cubicBezTo>
                <a:cubicBezTo>
                  <a:pt x="3819451" y="3705708"/>
                  <a:pt x="3822614" y="3706365"/>
                  <a:pt x="3824915" y="3707269"/>
                </a:cubicBezTo>
                <a:cubicBezTo>
                  <a:pt x="3827215" y="3708173"/>
                  <a:pt x="3828859" y="3709282"/>
                  <a:pt x="3829845" y="3710597"/>
                </a:cubicBezTo>
                <a:cubicBezTo>
                  <a:pt x="3830831" y="3711911"/>
                  <a:pt x="3831324" y="3713390"/>
                  <a:pt x="3831324" y="3715033"/>
                </a:cubicBezTo>
                <a:lnTo>
                  <a:pt x="3831324" y="3764086"/>
                </a:lnTo>
                <a:lnTo>
                  <a:pt x="3879144" y="3764086"/>
                </a:lnTo>
                <a:cubicBezTo>
                  <a:pt x="3880788" y="3764086"/>
                  <a:pt x="3882225" y="3764497"/>
                  <a:pt x="3883458" y="3765319"/>
                </a:cubicBezTo>
                <a:cubicBezTo>
                  <a:pt x="3884690" y="3766141"/>
                  <a:pt x="3885718" y="3767496"/>
                  <a:pt x="3886539" y="3769386"/>
                </a:cubicBezTo>
                <a:cubicBezTo>
                  <a:pt x="3887360" y="3771276"/>
                  <a:pt x="3887977" y="3773864"/>
                  <a:pt x="3888388" y="3777151"/>
                </a:cubicBezTo>
                <a:cubicBezTo>
                  <a:pt x="3888799" y="3780437"/>
                  <a:pt x="3889004" y="3784464"/>
                  <a:pt x="3889004" y="3789229"/>
                </a:cubicBezTo>
                <a:cubicBezTo>
                  <a:pt x="3889004" y="3798267"/>
                  <a:pt x="3888182" y="3804717"/>
                  <a:pt x="3886539" y="3808579"/>
                </a:cubicBezTo>
                <a:cubicBezTo>
                  <a:pt x="3884895" y="3812441"/>
                  <a:pt x="3882513" y="3814372"/>
                  <a:pt x="3879391" y="3814372"/>
                </a:cubicBezTo>
                <a:lnTo>
                  <a:pt x="3831324" y="3814372"/>
                </a:lnTo>
                <a:lnTo>
                  <a:pt x="3831324" y="3917654"/>
                </a:lnTo>
                <a:cubicBezTo>
                  <a:pt x="3831324" y="3929650"/>
                  <a:pt x="3833214" y="3938647"/>
                  <a:pt x="3836993" y="3944645"/>
                </a:cubicBezTo>
                <a:cubicBezTo>
                  <a:pt x="3840773" y="3950643"/>
                  <a:pt x="3847511" y="3953642"/>
                  <a:pt x="3857206" y="3953642"/>
                </a:cubicBezTo>
                <a:cubicBezTo>
                  <a:pt x="3860492" y="3953642"/>
                  <a:pt x="3863450" y="3953355"/>
                  <a:pt x="3866080" y="3952780"/>
                </a:cubicBezTo>
                <a:cubicBezTo>
                  <a:pt x="3868709" y="3952205"/>
                  <a:pt x="3871051" y="3951547"/>
                  <a:pt x="3873105" y="3950808"/>
                </a:cubicBezTo>
                <a:cubicBezTo>
                  <a:pt x="3875159" y="3950068"/>
                  <a:pt x="3876884" y="3949411"/>
                  <a:pt x="3878281" y="3948836"/>
                </a:cubicBezTo>
                <a:cubicBezTo>
                  <a:pt x="3879678" y="3948261"/>
                  <a:pt x="3880952" y="3947973"/>
                  <a:pt x="3882102" y="3947973"/>
                </a:cubicBezTo>
                <a:cubicBezTo>
                  <a:pt x="3883088" y="3947973"/>
                  <a:pt x="3884033" y="3948261"/>
                  <a:pt x="3884937" y="3948836"/>
                </a:cubicBezTo>
                <a:cubicBezTo>
                  <a:pt x="3885841" y="3949411"/>
                  <a:pt x="3886539" y="3950561"/>
                  <a:pt x="3887032" y="3952287"/>
                </a:cubicBezTo>
                <a:cubicBezTo>
                  <a:pt x="3887525" y="3954012"/>
                  <a:pt x="3887977" y="3956354"/>
                  <a:pt x="3888388" y="3959312"/>
                </a:cubicBezTo>
                <a:cubicBezTo>
                  <a:pt x="3888799" y="3962270"/>
                  <a:pt x="3889004" y="3966049"/>
                  <a:pt x="3889004" y="3970651"/>
                </a:cubicBezTo>
                <a:cubicBezTo>
                  <a:pt x="3889004" y="3977881"/>
                  <a:pt x="3888552" y="3983427"/>
                  <a:pt x="3887648" y="3987289"/>
                </a:cubicBezTo>
                <a:cubicBezTo>
                  <a:pt x="3886744" y="3991151"/>
                  <a:pt x="3885553" y="3993863"/>
                  <a:pt x="3884074" y="3995423"/>
                </a:cubicBezTo>
                <a:cubicBezTo>
                  <a:pt x="3882595" y="3996985"/>
                  <a:pt x="3880418" y="3998381"/>
                  <a:pt x="3877542" y="3999614"/>
                </a:cubicBezTo>
                <a:cubicBezTo>
                  <a:pt x="3874666" y="4000846"/>
                  <a:pt x="3871297" y="4001915"/>
                  <a:pt x="3867435" y="4002818"/>
                </a:cubicBezTo>
                <a:cubicBezTo>
                  <a:pt x="3863574" y="4003722"/>
                  <a:pt x="3859383" y="4004421"/>
                  <a:pt x="3854864" y="4004914"/>
                </a:cubicBezTo>
                <a:cubicBezTo>
                  <a:pt x="3850345" y="4005407"/>
                  <a:pt x="3845785" y="4005653"/>
                  <a:pt x="3841184" y="4005653"/>
                </a:cubicBezTo>
                <a:cubicBezTo>
                  <a:pt x="3828859" y="4005653"/>
                  <a:pt x="3818177" y="4004092"/>
                  <a:pt x="3809139" y="4000970"/>
                </a:cubicBezTo>
                <a:cubicBezTo>
                  <a:pt x="3800101" y="3997847"/>
                  <a:pt x="3792624" y="3993041"/>
                  <a:pt x="3786708" y="3986550"/>
                </a:cubicBezTo>
                <a:cubicBezTo>
                  <a:pt x="3780792" y="3980059"/>
                  <a:pt x="3776437" y="3971883"/>
                  <a:pt x="3773644" y="3962023"/>
                </a:cubicBezTo>
                <a:cubicBezTo>
                  <a:pt x="3770850" y="3952163"/>
                  <a:pt x="3769453" y="3940496"/>
                  <a:pt x="3769453" y="3927021"/>
                </a:cubicBezTo>
                <a:lnTo>
                  <a:pt x="3769453" y="3814372"/>
                </a:lnTo>
                <a:lnTo>
                  <a:pt x="3743078" y="3814372"/>
                </a:lnTo>
                <a:cubicBezTo>
                  <a:pt x="3739955" y="3814372"/>
                  <a:pt x="3737573" y="3812441"/>
                  <a:pt x="3735930" y="3808579"/>
                </a:cubicBezTo>
                <a:cubicBezTo>
                  <a:pt x="3734286" y="3804717"/>
                  <a:pt x="3733465" y="3798267"/>
                  <a:pt x="3733465" y="3789229"/>
                </a:cubicBezTo>
                <a:cubicBezTo>
                  <a:pt x="3733465" y="3784464"/>
                  <a:pt x="3733670" y="3780437"/>
                  <a:pt x="3734081" y="3777151"/>
                </a:cubicBezTo>
                <a:cubicBezTo>
                  <a:pt x="3734492" y="3773864"/>
                  <a:pt x="3735108" y="3771276"/>
                  <a:pt x="3735930" y="3769386"/>
                </a:cubicBezTo>
                <a:cubicBezTo>
                  <a:pt x="3736751" y="3767496"/>
                  <a:pt x="3737778" y="3766141"/>
                  <a:pt x="3739011" y="3765319"/>
                </a:cubicBezTo>
                <a:cubicBezTo>
                  <a:pt x="3740243" y="3764497"/>
                  <a:pt x="3741681" y="3764086"/>
                  <a:pt x="3743324" y="3764086"/>
                </a:cubicBezTo>
                <a:lnTo>
                  <a:pt x="3769453" y="3764086"/>
                </a:lnTo>
                <a:lnTo>
                  <a:pt x="3769453" y="3715033"/>
                </a:lnTo>
                <a:cubicBezTo>
                  <a:pt x="3769453" y="3713390"/>
                  <a:pt x="3769905" y="3711911"/>
                  <a:pt x="3770809" y="3710597"/>
                </a:cubicBezTo>
                <a:cubicBezTo>
                  <a:pt x="3771713" y="3709282"/>
                  <a:pt x="3773356" y="3708173"/>
                  <a:pt x="3775739" y="3707269"/>
                </a:cubicBezTo>
                <a:cubicBezTo>
                  <a:pt x="3778122" y="3706365"/>
                  <a:pt x="3781326" y="3705708"/>
                  <a:pt x="3785352" y="3705297"/>
                </a:cubicBezTo>
                <a:cubicBezTo>
                  <a:pt x="3789378" y="3704886"/>
                  <a:pt x="3794349" y="3704681"/>
                  <a:pt x="3800265" y="3704681"/>
                </a:cubicBezTo>
                <a:close/>
                <a:moveTo>
                  <a:pt x="3000165" y="3704681"/>
                </a:moveTo>
                <a:cubicBezTo>
                  <a:pt x="3006246" y="3704681"/>
                  <a:pt x="3011299" y="3704886"/>
                  <a:pt x="3015325" y="3705297"/>
                </a:cubicBezTo>
                <a:cubicBezTo>
                  <a:pt x="3019351" y="3705708"/>
                  <a:pt x="3022514" y="3706365"/>
                  <a:pt x="3024815" y="3707269"/>
                </a:cubicBezTo>
                <a:cubicBezTo>
                  <a:pt x="3027116" y="3708173"/>
                  <a:pt x="3028759" y="3709282"/>
                  <a:pt x="3029745" y="3710597"/>
                </a:cubicBezTo>
                <a:cubicBezTo>
                  <a:pt x="3030731" y="3711911"/>
                  <a:pt x="3031224" y="3713390"/>
                  <a:pt x="3031224" y="3715033"/>
                </a:cubicBezTo>
                <a:lnTo>
                  <a:pt x="3031224" y="3764086"/>
                </a:lnTo>
                <a:lnTo>
                  <a:pt x="3079044" y="3764086"/>
                </a:lnTo>
                <a:cubicBezTo>
                  <a:pt x="3080688" y="3764086"/>
                  <a:pt x="3082125" y="3764497"/>
                  <a:pt x="3083358" y="3765319"/>
                </a:cubicBezTo>
                <a:cubicBezTo>
                  <a:pt x="3084590" y="3766141"/>
                  <a:pt x="3085618" y="3767496"/>
                  <a:pt x="3086439" y="3769386"/>
                </a:cubicBezTo>
                <a:cubicBezTo>
                  <a:pt x="3087261" y="3771276"/>
                  <a:pt x="3087877" y="3773864"/>
                  <a:pt x="3088288" y="3777151"/>
                </a:cubicBezTo>
                <a:cubicBezTo>
                  <a:pt x="3088699" y="3780437"/>
                  <a:pt x="3088904" y="3784464"/>
                  <a:pt x="3088904" y="3789229"/>
                </a:cubicBezTo>
                <a:cubicBezTo>
                  <a:pt x="3088904" y="3798267"/>
                  <a:pt x="3088082" y="3804717"/>
                  <a:pt x="3086439" y="3808579"/>
                </a:cubicBezTo>
                <a:cubicBezTo>
                  <a:pt x="3084796" y="3812441"/>
                  <a:pt x="3082413" y="3814372"/>
                  <a:pt x="3079291" y="3814372"/>
                </a:cubicBezTo>
                <a:lnTo>
                  <a:pt x="3031224" y="3814372"/>
                </a:lnTo>
                <a:lnTo>
                  <a:pt x="3031224" y="3917654"/>
                </a:lnTo>
                <a:cubicBezTo>
                  <a:pt x="3031224" y="3929650"/>
                  <a:pt x="3033114" y="3938647"/>
                  <a:pt x="3036893" y="3944645"/>
                </a:cubicBezTo>
                <a:cubicBezTo>
                  <a:pt x="3040673" y="3950643"/>
                  <a:pt x="3047411" y="3953642"/>
                  <a:pt x="3057106" y="3953642"/>
                </a:cubicBezTo>
                <a:cubicBezTo>
                  <a:pt x="3060393" y="3953642"/>
                  <a:pt x="3063351" y="3953355"/>
                  <a:pt x="3065980" y="3952780"/>
                </a:cubicBezTo>
                <a:cubicBezTo>
                  <a:pt x="3068609" y="3952205"/>
                  <a:pt x="3070951" y="3951547"/>
                  <a:pt x="3073005" y="3950808"/>
                </a:cubicBezTo>
                <a:cubicBezTo>
                  <a:pt x="3075059" y="3950068"/>
                  <a:pt x="3076785" y="3949411"/>
                  <a:pt x="3078181" y="3948836"/>
                </a:cubicBezTo>
                <a:cubicBezTo>
                  <a:pt x="3079578" y="3948261"/>
                  <a:pt x="3080852" y="3947973"/>
                  <a:pt x="3082002" y="3947973"/>
                </a:cubicBezTo>
                <a:cubicBezTo>
                  <a:pt x="3082988" y="3947973"/>
                  <a:pt x="3083933" y="3948261"/>
                  <a:pt x="3084837" y="3948836"/>
                </a:cubicBezTo>
                <a:cubicBezTo>
                  <a:pt x="3085741" y="3949411"/>
                  <a:pt x="3086439" y="3950561"/>
                  <a:pt x="3086932" y="3952287"/>
                </a:cubicBezTo>
                <a:cubicBezTo>
                  <a:pt x="3087425" y="3954012"/>
                  <a:pt x="3087877" y="3956354"/>
                  <a:pt x="3088288" y="3959312"/>
                </a:cubicBezTo>
                <a:cubicBezTo>
                  <a:pt x="3088699" y="3962270"/>
                  <a:pt x="3088904" y="3966049"/>
                  <a:pt x="3088904" y="3970651"/>
                </a:cubicBezTo>
                <a:cubicBezTo>
                  <a:pt x="3088904" y="3977881"/>
                  <a:pt x="3088452" y="3983427"/>
                  <a:pt x="3087548" y="3987289"/>
                </a:cubicBezTo>
                <a:cubicBezTo>
                  <a:pt x="3086644" y="3991151"/>
                  <a:pt x="3085453" y="3993863"/>
                  <a:pt x="3083974" y="3995423"/>
                </a:cubicBezTo>
                <a:cubicBezTo>
                  <a:pt x="3082495" y="3996985"/>
                  <a:pt x="3080318" y="3998381"/>
                  <a:pt x="3077442" y="3999614"/>
                </a:cubicBezTo>
                <a:cubicBezTo>
                  <a:pt x="3074566" y="4000846"/>
                  <a:pt x="3071197" y="4001915"/>
                  <a:pt x="3067335" y="4002818"/>
                </a:cubicBezTo>
                <a:cubicBezTo>
                  <a:pt x="3063474" y="4003722"/>
                  <a:pt x="3059283" y="4004421"/>
                  <a:pt x="3054764" y="4004914"/>
                </a:cubicBezTo>
                <a:cubicBezTo>
                  <a:pt x="3050245" y="4005407"/>
                  <a:pt x="3045685" y="4005653"/>
                  <a:pt x="3041084" y="4005653"/>
                </a:cubicBezTo>
                <a:cubicBezTo>
                  <a:pt x="3028759" y="4005653"/>
                  <a:pt x="3018077" y="4004092"/>
                  <a:pt x="3009039" y="4000970"/>
                </a:cubicBezTo>
                <a:cubicBezTo>
                  <a:pt x="3000001" y="3997847"/>
                  <a:pt x="2992524" y="3993041"/>
                  <a:pt x="2986608" y="3986550"/>
                </a:cubicBezTo>
                <a:cubicBezTo>
                  <a:pt x="2980692" y="3980059"/>
                  <a:pt x="2976337" y="3971883"/>
                  <a:pt x="2973544" y="3962023"/>
                </a:cubicBezTo>
                <a:cubicBezTo>
                  <a:pt x="2970750" y="3952163"/>
                  <a:pt x="2969353" y="3940496"/>
                  <a:pt x="2969353" y="3927021"/>
                </a:cubicBezTo>
                <a:lnTo>
                  <a:pt x="2969353" y="3814372"/>
                </a:lnTo>
                <a:lnTo>
                  <a:pt x="2942978" y="3814372"/>
                </a:lnTo>
                <a:cubicBezTo>
                  <a:pt x="2939856" y="3814372"/>
                  <a:pt x="2937473" y="3812441"/>
                  <a:pt x="2935830" y="3808579"/>
                </a:cubicBezTo>
                <a:cubicBezTo>
                  <a:pt x="2934186" y="3804717"/>
                  <a:pt x="2933365" y="3798267"/>
                  <a:pt x="2933365" y="3789229"/>
                </a:cubicBezTo>
                <a:cubicBezTo>
                  <a:pt x="2933365" y="3784464"/>
                  <a:pt x="2933570" y="3780437"/>
                  <a:pt x="2933981" y="3777151"/>
                </a:cubicBezTo>
                <a:cubicBezTo>
                  <a:pt x="2934392" y="3773864"/>
                  <a:pt x="2935008" y="3771276"/>
                  <a:pt x="2935830" y="3769386"/>
                </a:cubicBezTo>
                <a:cubicBezTo>
                  <a:pt x="2936651" y="3767496"/>
                  <a:pt x="2937678" y="3766141"/>
                  <a:pt x="2938911" y="3765319"/>
                </a:cubicBezTo>
                <a:cubicBezTo>
                  <a:pt x="2940143" y="3764497"/>
                  <a:pt x="2941581" y="3764086"/>
                  <a:pt x="2943224" y="3764086"/>
                </a:cubicBezTo>
                <a:lnTo>
                  <a:pt x="2969353" y="3764086"/>
                </a:lnTo>
                <a:lnTo>
                  <a:pt x="2969353" y="3715033"/>
                </a:lnTo>
                <a:cubicBezTo>
                  <a:pt x="2969353" y="3713390"/>
                  <a:pt x="2969805" y="3711911"/>
                  <a:pt x="2970709" y="3710597"/>
                </a:cubicBezTo>
                <a:cubicBezTo>
                  <a:pt x="2971613" y="3709282"/>
                  <a:pt x="2973256" y="3708173"/>
                  <a:pt x="2975639" y="3707269"/>
                </a:cubicBezTo>
                <a:cubicBezTo>
                  <a:pt x="2978022" y="3706365"/>
                  <a:pt x="2981226" y="3705708"/>
                  <a:pt x="2985252" y="3705297"/>
                </a:cubicBezTo>
                <a:cubicBezTo>
                  <a:pt x="2989278" y="3704886"/>
                  <a:pt x="2994249" y="3704681"/>
                  <a:pt x="3000165" y="3704681"/>
                </a:cubicBezTo>
                <a:close/>
                <a:moveTo>
                  <a:pt x="38453" y="3681756"/>
                </a:moveTo>
                <a:lnTo>
                  <a:pt x="197690" y="3681756"/>
                </a:lnTo>
                <a:cubicBezTo>
                  <a:pt x="199169" y="3681756"/>
                  <a:pt x="200483" y="3682167"/>
                  <a:pt x="201634" y="3682989"/>
                </a:cubicBezTo>
                <a:cubicBezTo>
                  <a:pt x="202784" y="3683811"/>
                  <a:pt x="203770" y="3685249"/>
                  <a:pt x="204592" y="3687303"/>
                </a:cubicBezTo>
                <a:cubicBezTo>
                  <a:pt x="205413" y="3689357"/>
                  <a:pt x="206030" y="3691986"/>
                  <a:pt x="206440" y="3695190"/>
                </a:cubicBezTo>
                <a:cubicBezTo>
                  <a:pt x="206851" y="3698395"/>
                  <a:pt x="207057" y="3702462"/>
                  <a:pt x="207057" y="3707392"/>
                </a:cubicBezTo>
                <a:cubicBezTo>
                  <a:pt x="207057" y="3711994"/>
                  <a:pt x="206851" y="3715896"/>
                  <a:pt x="206440" y="3719101"/>
                </a:cubicBezTo>
                <a:cubicBezTo>
                  <a:pt x="206030" y="3722305"/>
                  <a:pt x="205413" y="3724893"/>
                  <a:pt x="204592" y="3726865"/>
                </a:cubicBezTo>
                <a:cubicBezTo>
                  <a:pt x="203770" y="3728837"/>
                  <a:pt x="202784" y="3730275"/>
                  <a:pt x="201634" y="3731179"/>
                </a:cubicBezTo>
                <a:cubicBezTo>
                  <a:pt x="200483" y="3732083"/>
                  <a:pt x="199169" y="3732535"/>
                  <a:pt x="197690" y="3732535"/>
                </a:cubicBezTo>
                <a:lnTo>
                  <a:pt x="83808" y="3732535"/>
                </a:lnTo>
                <a:lnTo>
                  <a:pt x="83808" y="3810428"/>
                </a:lnTo>
                <a:lnTo>
                  <a:pt x="180189" y="3810428"/>
                </a:lnTo>
                <a:cubicBezTo>
                  <a:pt x="181667" y="3810428"/>
                  <a:pt x="183023" y="3810880"/>
                  <a:pt x="184256" y="3811784"/>
                </a:cubicBezTo>
                <a:cubicBezTo>
                  <a:pt x="185488" y="3812688"/>
                  <a:pt x="186515" y="3814084"/>
                  <a:pt x="187337" y="3815974"/>
                </a:cubicBezTo>
                <a:cubicBezTo>
                  <a:pt x="188159" y="3817864"/>
                  <a:pt x="188775" y="3820411"/>
                  <a:pt x="189186" y="3823615"/>
                </a:cubicBezTo>
                <a:cubicBezTo>
                  <a:pt x="189596" y="3826820"/>
                  <a:pt x="189802" y="3830723"/>
                  <a:pt x="189802" y="3835324"/>
                </a:cubicBezTo>
                <a:cubicBezTo>
                  <a:pt x="189802" y="3840090"/>
                  <a:pt x="189596" y="3844034"/>
                  <a:pt x="189186" y="3847156"/>
                </a:cubicBezTo>
                <a:cubicBezTo>
                  <a:pt x="188775" y="3850278"/>
                  <a:pt x="188159" y="3852784"/>
                  <a:pt x="187337" y="3854674"/>
                </a:cubicBezTo>
                <a:cubicBezTo>
                  <a:pt x="186515" y="3856564"/>
                  <a:pt x="185488" y="3857920"/>
                  <a:pt x="184256" y="3858741"/>
                </a:cubicBezTo>
                <a:cubicBezTo>
                  <a:pt x="183023" y="3859563"/>
                  <a:pt x="181667" y="3859974"/>
                  <a:pt x="180189" y="3859974"/>
                </a:cubicBezTo>
                <a:lnTo>
                  <a:pt x="83808" y="3859974"/>
                </a:lnTo>
                <a:lnTo>
                  <a:pt x="83808" y="3949945"/>
                </a:lnTo>
                <a:lnTo>
                  <a:pt x="198676" y="3949945"/>
                </a:lnTo>
                <a:cubicBezTo>
                  <a:pt x="200155" y="3949945"/>
                  <a:pt x="201510" y="3950397"/>
                  <a:pt x="202743" y="3951301"/>
                </a:cubicBezTo>
                <a:cubicBezTo>
                  <a:pt x="203975" y="3952205"/>
                  <a:pt x="205002" y="3953642"/>
                  <a:pt x="205824" y="3955614"/>
                </a:cubicBezTo>
                <a:cubicBezTo>
                  <a:pt x="206646" y="3957586"/>
                  <a:pt x="207262" y="3960174"/>
                  <a:pt x="207673" y="3963379"/>
                </a:cubicBezTo>
                <a:cubicBezTo>
                  <a:pt x="208084" y="3966583"/>
                  <a:pt x="208289" y="3970569"/>
                  <a:pt x="208289" y="3975334"/>
                </a:cubicBezTo>
                <a:cubicBezTo>
                  <a:pt x="208289" y="3980100"/>
                  <a:pt x="208084" y="3984085"/>
                  <a:pt x="207673" y="3987289"/>
                </a:cubicBezTo>
                <a:cubicBezTo>
                  <a:pt x="207262" y="3990494"/>
                  <a:pt x="206646" y="3993082"/>
                  <a:pt x="205824" y="3995054"/>
                </a:cubicBezTo>
                <a:cubicBezTo>
                  <a:pt x="205002" y="3997026"/>
                  <a:pt x="203975" y="3998464"/>
                  <a:pt x="202743" y="3999367"/>
                </a:cubicBezTo>
                <a:cubicBezTo>
                  <a:pt x="201510" y="4000271"/>
                  <a:pt x="200155" y="4000723"/>
                  <a:pt x="198676" y="4000723"/>
                </a:cubicBezTo>
                <a:lnTo>
                  <a:pt x="38453" y="4000723"/>
                </a:lnTo>
                <a:cubicBezTo>
                  <a:pt x="33030" y="4000723"/>
                  <a:pt x="28470" y="3999121"/>
                  <a:pt x="24772" y="3995916"/>
                </a:cubicBezTo>
                <a:cubicBezTo>
                  <a:pt x="21075" y="3992712"/>
                  <a:pt x="19226" y="3987495"/>
                  <a:pt x="19226" y="3980264"/>
                </a:cubicBezTo>
                <a:lnTo>
                  <a:pt x="19226" y="3702216"/>
                </a:lnTo>
                <a:cubicBezTo>
                  <a:pt x="19226" y="3694985"/>
                  <a:pt x="21075" y="3689768"/>
                  <a:pt x="24772" y="3686563"/>
                </a:cubicBezTo>
                <a:cubicBezTo>
                  <a:pt x="28470" y="3683359"/>
                  <a:pt x="33030" y="3681756"/>
                  <a:pt x="38453" y="3681756"/>
                </a:cubicBezTo>
                <a:close/>
                <a:moveTo>
                  <a:pt x="1746967" y="3680277"/>
                </a:moveTo>
                <a:cubicBezTo>
                  <a:pt x="1753212" y="3680277"/>
                  <a:pt x="1758388" y="3680524"/>
                  <a:pt x="1762497" y="3681017"/>
                </a:cubicBezTo>
                <a:cubicBezTo>
                  <a:pt x="1766605" y="3681510"/>
                  <a:pt x="1769891" y="3682167"/>
                  <a:pt x="1772356" y="3682989"/>
                </a:cubicBezTo>
                <a:cubicBezTo>
                  <a:pt x="1774821" y="3683811"/>
                  <a:pt x="1776588" y="3684879"/>
                  <a:pt x="1777656" y="3686193"/>
                </a:cubicBezTo>
                <a:cubicBezTo>
                  <a:pt x="1778724" y="3687508"/>
                  <a:pt x="1779258" y="3688987"/>
                  <a:pt x="1779258" y="3690630"/>
                </a:cubicBezTo>
                <a:lnTo>
                  <a:pt x="1779258" y="3878954"/>
                </a:lnTo>
                <a:cubicBezTo>
                  <a:pt x="1779258" y="3891607"/>
                  <a:pt x="1780819" y="3902577"/>
                  <a:pt x="1783942" y="3911861"/>
                </a:cubicBezTo>
                <a:cubicBezTo>
                  <a:pt x="1787064" y="3921146"/>
                  <a:pt x="1791542" y="3928828"/>
                  <a:pt x="1797376" y="3934909"/>
                </a:cubicBezTo>
                <a:cubicBezTo>
                  <a:pt x="1803210" y="3940989"/>
                  <a:pt x="1810194" y="3945549"/>
                  <a:pt x="1818328" y="3948589"/>
                </a:cubicBezTo>
                <a:cubicBezTo>
                  <a:pt x="1826462" y="3951629"/>
                  <a:pt x="1835542" y="3953149"/>
                  <a:pt x="1845566" y="3953149"/>
                </a:cubicBezTo>
                <a:cubicBezTo>
                  <a:pt x="1855754" y="3953149"/>
                  <a:pt x="1864875" y="3951588"/>
                  <a:pt x="1872927" y="3948466"/>
                </a:cubicBezTo>
                <a:cubicBezTo>
                  <a:pt x="1880979" y="3945344"/>
                  <a:pt x="1887799" y="3940783"/>
                  <a:pt x="1893386" y="3934785"/>
                </a:cubicBezTo>
                <a:cubicBezTo>
                  <a:pt x="1898974" y="3928787"/>
                  <a:pt x="1903287" y="3921393"/>
                  <a:pt x="1906327" y="3912601"/>
                </a:cubicBezTo>
                <a:cubicBezTo>
                  <a:pt x="1909367" y="3903809"/>
                  <a:pt x="1910888" y="3893826"/>
                  <a:pt x="1910888" y="3882651"/>
                </a:cubicBezTo>
                <a:lnTo>
                  <a:pt x="1910888" y="3690630"/>
                </a:lnTo>
                <a:cubicBezTo>
                  <a:pt x="1910888" y="3688987"/>
                  <a:pt x="1911381" y="3687508"/>
                  <a:pt x="1912367" y="3686193"/>
                </a:cubicBezTo>
                <a:cubicBezTo>
                  <a:pt x="1913353" y="3684879"/>
                  <a:pt x="1915078" y="3683811"/>
                  <a:pt x="1917543" y="3682989"/>
                </a:cubicBezTo>
                <a:cubicBezTo>
                  <a:pt x="1920008" y="3682167"/>
                  <a:pt x="1923336" y="3681510"/>
                  <a:pt x="1927526" y="3681017"/>
                </a:cubicBezTo>
                <a:cubicBezTo>
                  <a:pt x="1931717" y="3680524"/>
                  <a:pt x="1936934" y="3680277"/>
                  <a:pt x="1943179" y="3680277"/>
                </a:cubicBezTo>
                <a:cubicBezTo>
                  <a:pt x="1949423" y="3680277"/>
                  <a:pt x="1954559" y="3680524"/>
                  <a:pt x="1958585" y="3681017"/>
                </a:cubicBezTo>
                <a:cubicBezTo>
                  <a:pt x="1962611" y="3681510"/>
                  <a:pt x="1965856" y="3682167"/>
                  <a:pt x="1968321" y="3682989"/>
                </a:cubicBezTo>
                <a:cubicBezTo>
                  <a:pt x="1970786" y="3683811"/>
                  <a:pt x="1972512" y="3684879"/>
                  <a:pt x="1973498" y="3686193"/>
                </a:cubicBezTo>
                <a:cubicBezTo>
                  <a:pt x="1974484" y="3687508"/>
                  <a:pt x="1974977" y="3688987"/>
                  <a:pt x="1974977" y="3690630"/>
                </a:cubicBezTo>
                <a:lnTo>
                  <a:pt x="1974977" y="3881912"/>
                </a:lnTo>
                <a:cubicBezTo>
                  <a:pt x="1974977" y="3901467"/>
                  <a:pt x="1972101" y="3918969"/>
                  <a:pt x="1966349" y="3934416"/>
                </a:cubicBezTo>
                <a:cubicBezTo>
                  <a:pt x="1960598" y="3949863"/>
                  <a:pt x="1952135" y="3962927"/>
                  <a:pt x="1940960" y="3973609"/>
                </a:cubicBezTo>
                <a:cubicBezTo>
                  <a:pt x="1929786" y="3984290"/>
                  <a:pt x="1915982" y="3992425"/>
                  <a:pt x="1899549" y="3998012"/>
                </a:cubicBezTo>
                <a:cubicBezTo>
                  <a:pt x="1883116" y="4003599"/>
                  <a:pt x="1864218" y="4006393"/>
                  <a:pt x="1842855" y="4006393"/>
                </a:cubicBezTo>
                <a:cubicBezTo>
                  <a:pt x="1822806" y="4006393"/>
                  <a:pt x="1804812" y="4003887"/>
                  <a:pt x="1788872" y="3998874"/>
                </a:cubicBezTo>
                <a:cubicBezTo>
                  <a:pt x="1772932" y="3993863"/>
                  <a:pt x="1759457" y="3986262"/>
                  <a:pt x="1748446" y="3976073"/>
                </a:cubicBezTo>
                <a:cubicBezTo>
                  <a:pt x="1737436" y="3965885"/>
                  <a:pt x="1729014" y="3953191"/>
                  <a:pt x="1723181" y="3937990"/>
                </a:cubicBezTo>
                <a:cubicBezTo>
                  <a:pt x="1717347" y="3922789"/>
                  <a:pt x="1714430" y="3905000"/>
                  <a:pt x="1714430" y="3884623"/>
                </a:cubicBezTo>
                <a:lnTo>
                  <a:pt x="1714430" y="3690630"/>
                </a:lnTo>
                <a:cubicBezTo>
                  <a:pt x="1714430" y="3688987"/>
                  <a:pt x="1714923" y="3687508"/>
                  <a:pt x="1715909" y="3686193"/>
                </a:cubicBezTo>
                <a:cubicBezTo>
                  <a:pt x="1716895" y="3684879"/>
                  <a:pt x="1718661" y="3683811"/>
                  <a:pt x="1721208" y="3682989"/>
                </a:cubicBezTo>
                <a:cubicBezTo>
                  <a:pt x="1723756" y="3682167"/>
                  <a:pt x="1727083" y="3681510"/>
                  <a:pt x="1731192" y="3681017"/>
                </a:cubicBezTo>
                <a:cubicBezTo>
                  <a:pt x="1735300" y="3680524"/>
                  <a:pt x="1740558" y="3680277"/>
                  <a:pt x="1746967" y="3680277"/>
                </a:cubicBezTo>
                <a:close/>
                <a:moveTo>
                  <a:pt x="3399634" y="3665981"/>
                </a:moveTo>
                <a:cubicBezTo>
                  <a:pt x="3413438" y="3665981"/>
                  <a:pt x="3422804" y="3668322"/>
                  <a:pt x="3427734" y="3673006"/>
                </a:cubicBezTo>
                <a:cubicBezTo>
                  <a:pt x="3432664" y="3677689"/>
                  <a:pt x="3435129" y="3686029"/>
                  <a:pt x="3435129" y="3698025"/>
                </a:cubicBezTo>
                <a:cubicBezTo>
                  <a:pt x="3435129" y="3710515"/>
                  <a:pt x="3432582" y="3719142"/>
                  <a:pt x="3427488" y="3723907"/>
                </a:cubicBezTo>
                <a:cubicBezTo>
                  <a:pt x="3422394" y="3728673"/>
                  <a:pt x="3412945" y="3731056"/>
                  <a:pt x="3399141" y="3731056"/>
                </a:cubicBezTo>
                <a:cubicBezTo>
                  <a:pt x="3385173" y="3731056"/>
                  <a:pt x="3375765" y="3728755"/>
                  <a:pt x="3370917" y="3724154"/>
                </a:cubicBezTo>
                <a:cubicBezTo>
                  <a:pt x="3366069" y="3719553"/>
                  <a:pt x="3363645" y="3711254"/>
                  <a:pt x="3363645" y="3699258"/>
                </a:cubicBezTo>
                <a:cubicBezTo>
                  <a:pt x="3363645" y="3686769"/>
                  <a:pt x="3366151" y="3678100"/>
                  <a:pt x="3371163" y="3673252"/>
                </a:cubicBezTo>
                <a:cubicBezTo>
                  <a:pt x="3376176" y="3668405"/>
                  <a:pt x="3385666" y="3665981"/>
                  <a:pt x="3399634" y="3665981"/>
                </a:cubicBezTo>
                <a:close/>
                <a:moveTo>
                  <a:pt x="789537" y="3657600"/>
                </a:moveTo>
                <a:cubicBezTo>
                  <a:pt x="795618" y="3657600"/>
                  <a:pt x="800630" y="3657846"/>
                  <a:pt x="804574" y="3658339"/>
                </a:cubicBezTo>
                <a:cubicBezTo>
                  <a:pt x="808518" y="3658832"/>
                  <a:pt x="811681" y="3659531"/>
                  <a:pt x="814064" y="3660434"/>
                </a:cubicBezTo>
                <a:cubicBezTo>
                  <a:pt x="816447" y="3661338"/>
                  <a:pt x="818131" y="3662448"/>
                  <a:pt x="819117" y="3663762"/>
                </a:cubicBezTo>
                <a:cubicBezTo>
                  <a:pt x="820103" y="3665077"/>
                  <a:pt x="820596" y="3666556"/>
                  <a:pt x="820596" y="3668199"/>
                </a:cubicBezTo>
                <a:lnTo>
                  <a:pt x="820596" y="3992342"/>
                </a:lnTo>
                <a:cubicBezTo>
                  <a:pt x="820596" y="3993986"/>
                  <a:pt x="820103" y="3995423"/>
                  <a:pt x="819117" y="3996656"/>
                </a:cubicBezTo>
                <a:cubicBezTo>
                  <a:pt x="818131" y="3997888"/>
                  <a:pt x="816447" y="3998916"/>
                  <a:pt x="814064" y="3999737"/>
                </a:cubicBezTo>
                <a:cubicBezTo>
                  <a:pt x="811681" y="4000559"/>
                  <a:pt x="808518" y="4001175"/>
                  <a:pt x="804574" y="4001586"/>
                </a:cubicBezTo>
                <a:cubicBezTo>
                  <a:pt x="800630" y="4001997"/>
                  <a:pt x="795618" y="4002202"/>
                  <a:pt x="789537" y="4002202"/>
                </a:cubicBezTo>
                <a:cubicBezTo>
                  <a:pt x="783457" y="4002202"/>
                  <a:pt x="778445" y="4001997"/>
                  <a:pt x="774501" y="4001586"/>
                </a:cubicBezTo>
                <a:cubicBezTo>
                  <a:pt x="770557" y="4001175"/>
                  <a:pt x="767394" y="4000559"/>
                  <a:pt x="765011" y="3999737"/>
                </a:cubicBezTo>
                <a:cubicBezTo>
                  <a:pt x="762628" y="3998916"/>
                  <a:pt x="760944" y="3997888"/>
                  <a:pt x="759958" y="3996656"/>
                </a:cubicBezTo>
                <a:cubicBezTo>
                  <a:pt x="758972" y="3995423"/>
                  <a:pt x="758479" y="3993986"/>
                  <a:pt x="758479" y="3992342"/>
                </a:cubicBezTo>
                <a:lnTo>
                  <a:pt x="758479" y="3668199"/>
                </a:lnTo>
                <a:cubicBezTo>
                  <a:pt x="758479" y="3666556"/>
                  <a:pt x="758972" y="3665077"/>
                  <a:pt x="759958" y="3663762"/>
                </a:cubicBezTo>
                <a:cubicBezTo>
                  <a:pt x="760944" y="3662448"/>
                  <a:pt x="762628" y="3661338"/>
                  <a:pt x="765011" y="3660434"/>
                </a:cubicBezTo>
                <a:cubicBezTo>
                  <a:pt x="767394" y="3659531"/>
                  <a:pt x="770557" y="3658832"/>
                  <a:pt x="774501" y="3658339"/>
                </a:cubicBezTo>
                <a:cubicBezTo>
                  <a:pt x="778445" y="3657846"/>
                  <a:pt x="783457" y="3657600"/>
                  <a:pt x="789537" y="3657600"/>
                </a:cubicBezTo>
                <a:close/>
                <a:moveTo>
                  <a:pt x="2394793" y="2984520"/>
                </a:moveTo>
                <a:cubicBezTo>
                  <a:pt x="2384769" y="2984520"/>
                  <a:pt x="2376223" y="2985259"/>
                  <a:pt x="2369157" y="2986738"/>
                </a:cubicBezTo>
                <a:cubicBezTo>
                  <a:pt x="2362091" y="2988217"/>
                  <a:pt x="2356339" y="2990436"/>
                  <a:pt x="2351902" y="2993394"/>
                </a:cubicBezTo>
                <a:cubicBezTo>
                  <a:pt x="2347465" y="2996352"/>
                  <a:pt x="2344220" y="2999926"/>
                  <a:pt x="2342166" y="3004116"/>
                </a:cubicBezTo>
                <a:cubicBezTo>
                  <a:pt x="2340112" y="3008307"/>
                  <a:pt x="2339084" y="3013114"/>
                  <a:pt x="2339084" y="3018536"/>
                </a:cubicBezTo>
                <a:cubicBezTo>
                  <a:pt x="2339084" y="3027739"/>
                  <a:pt x="2342002" y="3034970"/>
                  <a:pt x="2347835" y="3040228"/>
                </a:cubicBezTo>
                <a:cubicBezTo>
                  <a:pt x="2353669" y="3045487"/>
                  <a:pt x="2361762" y="3048116"/>
                  <a:pt x="2372115" y="3048116"/>
                </a:cubicBezTo>
                <a:cubicBezTo>
                  <a:pt x="2380825" y="3048116"/>
                  <a:pt x="2388836" y="3045898"/>
                  <a:pt x="2396148" y="3041461"/>
                </a:cubicBezTo>
                <a:cubicBezTo>
                  <a:pt x="2403461" y="3037024"/>
                  <a:pt x="2410897" y="3030533"/>
                  <a:pt x="2418456" y="3021987"/>
                </a:cubicBezTo>
                <a:lnTo>
                  <a:pt x="2418456" y="2984520"/>
                </a:lnTo>
                <a:close/>
                <a:moveTo>
                  <a:pt x="3062864" y="2897014"/>
                </a:moveTo>
                <a:cubicBezTo>
                  <a:pt x="3058755" y="2897014"/>
                  <a:pt x="3054688" y="2897630"/>
                  <a:pt x="3050662" y="2898862"/>
                </a:cubicBezTo>
                <a:cubicBezTo>
                  <a:pt x="3046636" y="2900095"/>
                  <a:pt x="3042528" y="2902108"/>
                  <a:pt x="3038337" y="2904902"/>
                </a:cubicBezTo>
                <a:cubicBezTo>
                  <a:pt x="3034147" y="2907695"/>
                  <a:pt x="3029833" y="2911310"/>
                  <a:pt x="3025396" y="2915747"/>
                </a:cubicBezTo>
                <a:cubicBezTo>
                  <a:pt x="3020959" y="2920184"/>
                  <a:pt x="3016276" y="2925689"/>
                  <a:pt x="3011346" y="2932263"/>
                </a:cubicBezTo>
                <a:lnTo>
                  <a:pt x="3011346" y="3004733"/>
                </a:lnTo>
                <a:cubicBezTo>
                  <a:pt x="3020055" y="3015743"/>
                  <a:pt x="3028354" y="3024247"/>
                  <a:pt x="3036242" y="3030245"/>
                </a:cubicBezTo>
                <a:cubicBezTo>
                  <a:pt x="3044130" y="3036243"/>
                  <a:pt x="3052346" y="3039242"/>
                  <a:pt x="3060892" y="3039242"/>
                </a:cubicBezTo>
                <a:cubicBezTo>
                  <a:pt x="3068944" y="3039242"/>
                  <a:pt x="3075805" y="3037188"/>
                  <a:pt x="3081474" y="3033080"/>
                </a:cubicBezTo>
                <a:cubicBezTo>
                  <a:pt x="3087144" y="3028972"/>
                  <a:pt x="3091786" y="3023590"/>
                  <a:pt x="3095401" y="3016934"/>
                </a:cubicBezTo>
                <a:cubicBezTo>
                  <a:pt x="3099017" y="3010279"/>
                  <a:pt x="3101687" y="3002761"/>
                  <a:pt x="3103412" y="2994380"/>
                </a:cubicBezTo>
                <a:cubicBezTo>
                  <a:pt x="3105138" y="2985999"/>
                  <a:pt x="3106001" y="2977618"/>
                  <a:pt x="3106001" y="2969237"/>
                </a:cubicBezTo>
                <a:cubicBezTo>
                  <a:pt x="3106001" y="2959870"/>
                  <a:pt x="3105302" y="2950873"/>
                  <a:pt x="3103905" y="2942246"/>
                </a:cubicBezTo>
                <a:cubicBezTo>
                  <a:pt x="3102508" y="2933618"/>
                  <a:pt x="3100126" y="2925936"/>
                  <a:pt x="3096757" y="2919198"/>
                </a:cubicBezTo>
                <a:cubicBezTo>
                  <a:pt x="3093388" y="2912461"/>
                  <a:pt x="3088951" y="2907079"/>
                  <a:pt x="3083446" y="2903053"/>
                </a:cubicBezTo>
                <a:cubicBezTo>
                  <a:pt x="3077941" y="2899027"/>
                  <a:pt x="3071080" y="2897014"/>
                  <a:pt x="3062864" y="2897014"/>
                </a:cubicBezTo>
                <a:close/>
                <a:moveTo>
                  <a:pt x="1081664" y="2897014"/>
                </a:moveTo>
                <a:cubicBezTo>
                  <a:pt x="1077556" y="2897014"/>
                  <a:pt x="1073489" y="2897630"/>
                  <a:pt x="1069462" y="2898862"/>
                </a:cubicBezTo>
                <a:cubicBezTo>
                  <a:pt x="1065436" y="2900095"/>
                  <a:pt x="1061328" y="2902108"/>
                  <a:pt x="1057137" y="2904902"/>
                </a:cubicBezTo>
                <a:cubicBezTo>
                  <a:pt x="1052947" y="2907695"/>
                  <a:pt x="1048633" y="2911310"/>
                  <a:pt x="1044196" y="2915747"/>
                </a:cubicBezTo>
                <a:cubicBezTo>
                  <a:pt x="1039759" y="2920184"/>
                  <a:pt x="1035076" y="2925689"/>
                  <a:pt x="1030146" y="2932263"/>
                </a:cubicBezTo>
                <a:lnTo>
                  <a:pt x="1030146" y="3004733"/>
                </a:lnTo>
                <a:cubicBezTo>
                  <a:pt x="1038856" y="3015743"/>
                  <a:pt x="1047154" y="3024247"/>
                  <a:pt x="1055042" y="3030245"/>
                </a:cubicBezTo>
                <a:cubicBezTo>
                  <a:pt x="1062930" y="3036243"/>
                  <a:pt x="1071147" y="3039242"/>
                  <a:pt x="1079692" y="3039242"/>
                </a:cubicBezTo>
                <a:cubicBezTo>
                  <a:pt x="1087744" y="3039242"/>
                  <a:pt x="1094605" y="3037188"/>
                  <a:pt x="1100274" y="3033080"/>
                </a:cubicBezTo>
                <a:cubicBezTo>
                  <a:pt x="1105944" y="3028972"/>
                  <a:pt x="1110586" y="3023590"/>
                  <a:pt x="1114201" y="3016934"/>
                </a:cubicBezTo>
                <a:cubicBezTo>
                  <a:pt x="1117817" y="3010279"/>
                  <a:pt x="1120487" y="3002761"/>
                  <a:pt x="1122213" y="2994380"/>
                </a:cubicBezTo>
                <a:cubicBezTo>
                  <a:pt x="1123938" y="2985999"/>
                  <a:pt x="1124801" y="2977618"/>
                  <a:pt x="1124801" y="2969237"/>
                </a:cubicBezTo>
                <a:cubicBezTo>
                  <a:pt x="1124801" y="2959870"/>
                  <a:pt x="1124102" y="2950873"/>
                  <a:pt x="1122706" y="2942246"/>
                </a:cubicBezTo>
                <a:cubicBezTo>
                  <a:pt x="1121309" y="2933618"/>
                  <a:pt x="1118926" y="2925936"/>
                  <a:pt x="1115557" y="2919198"/>
                </a:cubicBezTo>
                <a:cubicBezTo>
                  <a:pt x="1112188" y="2912461"/>
                  <a:pt x="1107751" y="2907079"/>
                  <a:pt x="1102246" y="2903053"/>
                </a:cubicBezTo>
                <a:cubicBezTo>
                  <a:pt x="1096741" y="2899027"/>
                  <a:pt x="1089880" y="2897014"/>
                  <a:pt x="1081664" y="2897014"/>
                </a:cubicBezTo>
                <a:close/>
                <a:moveTo>
                  <a:pt x="387237" y="2893070"/>
                </a:moveTo>
                <a:cubicBezTo>
                  <a:pt x="378034" y="2893070"/>
                  <a:pt x="369982" y="2894754"/>
                  <a:pt x="363080" y="2898123"/>
                </a:cubicBezTo>
                <a:cubicBezTo>
                  <a:pt x="356178" y="2901492"/>
                  <a:pt x="350508" y="2906422"/>
                  <a:pt x="346071" y="2912913"/>
                </a:cubicBezTo>
                <a:cubicBezTo>
                  <a:pt x="341635" y="2919404"/>
                  <a:pt x="338307" y="2927209"/>
                  <a:pt x="336088" y="2936330"/>
                </a:cubicBezTo>
                <a:cubicBezTo>
                  <a:pt x="333870" y="2945450"/>
                  <a:pt x="332761" y="2955844"/>
                  <a:pt x="332761" y="2967512"/>
                </a:cubicBezTo>
                <a:cubicBezTo>
                  <a:pt x="332761" y="2978358"/>
                  <a:pt x="333665" y="2988341"/>
                  <a:pt x="335472" y="2997461"/>
                </a:cubicBezTo>
                <a:cubicBezTo>
                  <a:pt x="337280" y="3006581"/>
                  <a:pt x="340197" y="3014511"/>
                  <a:pt x="344223" y="3021248"/>
                </a:cubicBezTo>
                <a:cubicBezTo>
                  <a:pt x="348249" y="3027986"/>
                  <a:pt x="353713" y="3033203"/>
                  <a:pt x="360615" y="3036900"/>
                </a:cubicBezTo>
                <a:cubicBezTo>
                  <a:pt x="367517" y="3040598"/>
                  <a:pt x="376062" y="3042447"/>
                  <a:pt x="386250" y="3042447"/>
                </a:cubicBezTo>
                <a:cubicBezTo>
                  <a:pt x="395617" y="3042447"/>
                  <a:pt x="403752" y="3040762"/>
                  <a:pt x="410654" y="3037393"/>
                </a:cubicBezTo>
                <a:cubicBezTo>
                  <a:pt x="417556" y="3034025"/>
                  <a:pt x="423225" y="3029136"/>
                  <a:pt x="427662" y="3022727"/>
                </a:cubicBezTo>
                <a:cubicBezTo>
                  <a:pt x="432099" y="3016318"/>
                  <a:pt x="435385" y="3008553"/>
                  <a:pt x="437522" y="2999433"/>
                </a:cubicBezTo>
                <a:cubicBezTo>
                  <a:pt x="439658" y="2990313"/>
                  <a:pt x="440726" y="2979919"/>
                  <a:pt x="440726" y="2968251"/>
                </a:cubicBezTo>
                <a:cubicBezTo>
                  <a:pt x="440726" y="2957405"/>
                  <a:pt x="439863" y="2947422"/>
                  <a:pt x="438138" y="2938302"/>
                </a:cubicBezTo>
                <a:cubicBezTo>
                  <a:pt x="436412" y="2929181"/>
                  <a:pt x="433496" y="2921253"/>
                  <a:pt x="429387" y="2914515"/>
                </a:cubicBezTo>
                <a:cubicBezTo>
                  <a:pt x="425279" y="2907778"/>
                  <a:pt x="419815" y="2902519"/>
                  <a:pt x="412995" y="2898739"/>
                </a:cubicBezTo>
                <a:cubicBezTo>
                  <a:pt x="406175" y="2894960"/>
                  <a:pt x="397589" y="2893070"/>
                  <a:pt x="387237" y="2893070"/>
                </a:cubicBezTo>
                <a:close/>
                <a:moveTo>
                  <a:pt x="4380588" y="2887893"/>
                </a:moveTo>
                <a:cubicBezTo>
                  <a:pt x="4372700" y="2887893"/>
                  <a:pt x="4365839" y="2889372"/>
                  <a:pt x="4360006" y="2892330"/>
                </a:cubicBezTo>
                <a:cubicBezTo>
                  <a:pt x="4354172" y="2895288"/>
                  <a:pt x="4349324" y="2899273"/>
                  <a:pt x="4345462" y="2904285"/>
                </a:cubicBezTo>
                <a:cubicBezTo>
                  <a:pt x="4341601" y="2909297"/>
                  <a:pt x="4338643" y="2915213"/>
                  <a:pt x="4336588" y="2922033"/>
                </a:cubicBezTo>
                <a:cubicBezTo>
                  <a:pt x="4334534" y="2928853"/>
                  <a:pt x="4333343" y="2936125"/>
                  <a:pt x="4333014" y="2943848"/>
                </a:cubicBezTo>
                <a:lnTo>
                  <a:pt x="4425697" y="2943848"/>
                </a:lnTo>
                <a:cubicBezTo>
                  <a:pt x="4426190" y="2926429"/>
                  <a:pt x="4422698" y="2912748"/>
                  <a:pt x="4415221" y="2902806"/>
                </a:cubicBezTo>
                <a:cubicBezTo>
                  <a:pt x="4407744" y="2892864"/>
                  <a:pt x="4396200" y="2887893"/>
                  <a:pt x="4380588" y="2887893"/>
                </a:cubicBezTo>
                <a:close/>
                <a:moveTo>
                  <a:pt x="3437613" y="2887893"/>
                </a:moveTo>
                <a:cubicBezTo>
                  <a:pt x="3429725" y="2887893"/>
                  <a:pt x="3422864" y="2889372"/>
                  <a:pt x="3417030" y="2892330"/>
                </a:cubicBezTo>
                <a:cubicBezTo>
                  <a:pt x="3411196" y="2895288"/>
                  <a:pt x="3406349" y="2899273"/>
                  <a:pt x="3402487" y="2904285"/>
                </a:cubicBezTo>
                <a:cubicBezTo>
                  <a:pt x="3398625" y="2909297"/>
                  <a:pt x="3395667" y="2915213"/>
                  <a:pt x="3393613" y="2922033"/>
                </a:cubicBezTo>
                <a:cubicBezTo>
                  <a:pt x="3391559" y="2928853"/>
                  <a:pt x="3390368" y="2936125"/>
                  <a:pt x="3390039" y="2943848"/>
                </a:cubicBezTo>
                <a:lnTo>
                  <a:pt x="3482722" y="2943848"/>
                </a:lnTo>
                <a:cubicBezTo>
                  <a:pt x="3483215" y="2926429"/>
                  <a:pt x="3479723" y="2912748"/>
                  <a:pt x="3472246" y="2902806"/>
                </a:cubicBezTo>
                <a:cubicBezTo>
                  <a:pt x="3464769" y="2892864"/>
                  <a:pt x="3453224" y="2887893"/>
                  <a:pt x="3437613" y="2887893"/>
                </a:cubicBezTo>
                <a:close/>
                <a:moveTo>
                  <a:pt x="1761213" y="2887893"/>
                </a:moveTo>
                <a:cubicBezTo>
                  <a:pt x="1753325" y="2887893"/>
                  <a:pt x="1746464" y="2889372"/>
                  <a:pt x="1740630" y="2892330"/>
                </a:cubicBezTo>
                <a:cubicBezTo>
                  <a:pt x="1734797" y="2895288"/>
                  <a:pt x="1729949" y="2899273"/>
                  <a:pt x="1726087" y="2904285"/>
                </a:cubicBezTo>
                <a:cubicBezTo>
                  <a:pt x="1722225" y="2909297"/>
                  <a:pt x="1719268" y="2915213"/>
                  <a:pt x="1717213" y="2922033"/>
                </a:cubicBezTo>
                <a:cubicBezTo>
                  <a:pt x="1715159" y="2928853"/>
                  <a:pt x="1713968" y="2936125"/>
                  <a:pt x="1713639" y="2943848"/>
                </a:cubicBezTo>
                <a:lnTo>
                  <a:pt x="1806322" y="2943848"/>
                </a:lnTo>
                <a:cubicBezTo>
                  <a:pt x="1806815" y="2926429"/>
                  <a:pt x="1803323" y="2912748"/>
                  <a:pt x="1795846" y="2902806"/>
                </a:cubicBezTo>
                <a:cubicBezTo>
                  <a:pt x="1788369" y="2892864"/>
                  <a:pt x="1776824" y="2887893"/>
                  <a:pt x="1761213" y="2887893"/>
                </a:cubicBezTo>
                <a:close/>
                <a:moveTo>
                  <a:pt x="4092229" y="2849686"/>
                </a:moveTo>
                <a:lnTo>
                  <a:pt x="4226570" y="2849686"/>
                </a:lnTo>
                <a:cubicBezTo>
                  <a:pt x="4228870" y="2849686"/>
                  <a:pt x="4230842" y="2849933"/>
                  <a:pt x="4232485" y="2850426"/>
                </a:cubicBezTo>
                <a:cubicBezTo>
                  <a:pt x="4234129" y="2850919"/>
                  <a:pt x="4235484" y="2851823"/>
                  <a:pt x="4236553" y="2853137"/>
                </a:cubicBezTo>
                <a:cubicBezTo>
                  <a:pt x="4237621" y="2854452"/>
                  <a:pt x="4238442" y="2856260"/>
                  <a:pt x="4239018" y="2858560"/>
                </a:cubicBezTo>
                <a:cubicBezTo>
                  <a:pt x="4239593" y="2860861"/>
                  <a:pt x="4239880" y="2863737"/>
                  <a:pt x="4239880" y="2867188"/>
                </a:cubicBezTo>
                <a:lnTo>
                  <a:pt x="4239880" y="2879266"/>
                </a:lnTo>
                <a:cubicBezTo>
                  <a:pt x="4239880" y="2882553"/>
                  <a:pt x="4239716" y="2885470"/>
                  <a:pt x="4239387" y="2888017"/>
                </a:cubicBezTo>
                <a:cubicBezTo>
                  <a:pt x="4239059" y="2890564"/>
                  <a:pt x="4238566" y="2892988"/>
                  <a:pt x="4237908" y="2895288"/>
                </a:cubicBezTo>
                <a:cubicBezTo>
                  <a:pt x="4237251" y="2897589"/>
                  <a:pt x="4236306" y="2899890"/>
                  <a:pt x="4235074" y="2902190"/>
                </a:cubicBezTo>
                <a:cubicBezTo>
                  <a:pt x="4233841" y="2904491"/>
                  <a:pt x="4232403" y="2906956"/>
                  <a:pt x="4230760" y="2909585"/>
                </a:cubicBezTo>
                <a:lnTo>
                  <a:pt x="4148923" y="3036531"/>
                </a:lnTo>
                <a:lnTo>
                  <a:pt x="4235690" y="3036531"/>
                </a:lnTo>
                <a:cubicBezTo>
                  <a:pt x="4237169" y="3036531"/>
                  <a:pt x="4238566" y="3036859"/>
                  <a:pt x="4239880" y="3037517"/>
                </a:cubicBezTo>
                <a:cubicBezTo>
                  <a:pt x="4241195" y="3038174"/>
                  <a:pt x="4242304" y="3039407"/>
                  <a:pt x="4243208" y="3041214"/>
                </a:cubicBezTo>
                <a:cubicBezTo>
                  <a:pt x="4244112" y="3043022"/>
                  <a:pt x="4244810" y="3045528"/>
                  <a:pt x="4245303" y="3048732"/>
                </a:cubicBezTo>
                <a:cubicBezTo>
                  <a:pt x="4245796" y="3051937"/>
                  <a:pt x="4246043" y="3056004"/>
                  <a:pt x="4246043" y="3060934"/>
                </a:cubicBezTo>
                <a:cubicBezTo>
                  <a:pt x="4246043" y="3065700"/>
                  <a:pt x="4245796" y="3069767"/>
                  <a:pt x="4245303" y="3073135"/>
                </a:cubicBezTo>
                <a:cubicBezTo>
                  <a:pt x="4244810" y="3076504"/>
                  <a:pt x="4244153" y="3079175"/>
                  <a:pt x="4243331" y="3081147"/>
                </a:cubicBezTo>
                <a:cubicBezTo>
                  <a:pt x="4242510" y="3083119"/>
                  <a:pt x="4241441" y="3084474"/>
                  <a:pt x="4240127" y="3085214"/>
                </a:cubicBezTo>
                <a:cubicBezTo>
                  <a:pt x="4238812" y="3085953"/>
                  <a:pt x="4237333" y="3086323"/>
                  <a:pt x="4235690" y="3086323"/>
                </a:cubicBezTo>
                <a:lnTo>
                  <a:pt x="4091982" y="3086323"/>
                </a:lnTo>
                <a:cubicBezTo>
                  <a:pt x="4087545" y="3086323"/>
                  <a:pt x="4084135" y="3084844"/>
                  <a:pt x="4081753" y="3081886"/>
                </a:cubicBezTo>
                <a:cubicBezTo>
                  <a:pt x="4079370" y="3078928"/>
                  <a:pt x="4078178" y="3074080"/>
                  <a:pt x="4078178" y="3067343"/>
                </a:cubicBezTo>
                <a:lnTo>
                  <a:pt x="4078178" y="3056004"/>
                </a:lnTo>
                <a:cubicBezTo>
                  <a:pt x="4078178" y="3053046"/>
                  <a:pt x="4078302" y="3050376"/>
                  <a:pt x="4078548" y="3047993"/>
                </a:cubicBezTo>
                <a:cubicBezTo>
                  <a:pt x="4078795" y="3045610"/>
                  <a:pt x="4079288" y="3043309"/>
                  <a:pt x="4080027" y="3041091"/>
                </a:cubicBezTo>
                <a:cubicBezTo>
                  <a:pt x="4080767" y="3038872"/>
                  <a:pt x="4081753" y="3036613"/>
                  <a:pt x="4082985" y="3034312"/>
                </a:cubicBezTo>
                <a:cubicBezTo>
                  <a:pt x="4084218" y="3032012"/>
                  <a:pt x="4085820" y="3029465"/>
                  <a:pt x="4087792" y="3026671"/>
                </a:cubicBezTo>
                <a:lnTo>
                  <a:pt x="4170122" y="2899479"/>
                </a:lnTo>
                <a:lnTo>
                  <a:pt x="4092229" y="2899479"/>
                </a:lnTo>
                <a:cubicBezTo>
                  <a:pt x="4089106" y="2899479"/>
                  <a:pt x="4086600" y="2897507"/>
                  <a:pt x="4084711" y="2893563"/>
                </a:cubicBezTo>
                <a:cubicBezTo>
                  <a:pt x="4082821" y="2889619"/>
                  <a:pt x="4081876" y="2883292"/>
                  <a:pt x="4081876" y="2874582"/>
                </a:cubicBezTo>
                <a:cubicBezTo>
                  <a:pt x="4081876" y="2869817"/>
                  <a:pt x="4082081" y="2865832"/>
                  <a:pt x="4082492" y="2862627"/>
                </a:cubicBezTo>
                <a:cubicBezTo>
                  <a:pt x="4082903" y="2859423"/>
                  <a:pt x="4083519" y="2856876"/>
                  <a:pt x="4084341" y="2854986"/>
                </a:cubicBezTo>
                <a:cubicBezTo>
                  <a:pt x="4085162" y="2853096"/>
                  <a:pt x="4086231" y="2851741"/>
                  <a:pt x="4087545" y="2850919"/>
                </a:cubicBezTo>
                <a:cubicBezTo>
                  <a:pt x="4088860" y="2850097"/>
                  <a:pt x="4090421" y="2849686"/>
                  <a:pt x="4092229" y="2849686"/>
                </a:cubicBezTo>
                <a:close/>
                <a:moveTo>
                  <a:pt x="3999462" y="2848207"/>
                </a:moveTo>
                <a:cubicBezTo>
                  <a:pt x="4005543" y="2848207"/>
                  <a:pt x="4010555" y="2848454"/>
                  <a:pt x="4014499" y="2848947"/>
                </a:cubicBezTo>
                <a:cubicBezTo>
                  <a:pt x="4018443" y="2849440"/>
                  <a:pt x="4021606" y="2850138"/>
                  <a:pt x="4023989" y="2851042"/>
                </a:cubicBezTo>
                <a:cubicBezTo>
                  <a:pt x="4026371" y="2851946"/>
                  <a:pt x="4028056" y="2853014"/>
                  <a:pt x="4029042" y="2854246"/>
                </a:cubicBezTo>
                <a:cubicBezTo>
                  <a:pt x="4030028" y="2855479"/>
                  <a:pt x="4030521" y="2856917"/>
                  <a:pt x="4030521" y="2858560"/>
                </a:cubicBezTo>
                <a:lnTo>
                  <a:pt x="4030521" y="3077942"/>
                </a:lnTo>
                <a:cubicBezTo>
                  <a:pt x="4030521" y="3079586"/>
                  <a:pt x="4030028" y="3081023"/>
                  <a:pt x="4029042" y="3082256"/>
                </a:cubicBezTo>
                <a:cubicBezTo>
                  <a:pt x="4028056" y="3083488"/>
                  <a:pt x="4026371" y="3084516"/>
                  <a:pt x="4023989" y="3085337"/>
                </a:cubicBezTo>
                <a:cubicBezTo>
                  <a:pt x="4021606" y="3086159"/>
                  <a:pt x="4018443" y="3086775"/>
                  <a:pt x="4014499" y="3087186"/>
                </a:cubicBezTo>
                <a:cubicBezTo>
                  <a:pt x="4010555" y="3087597"/>
                  <a:pt x="4005543" y="3087802"/>
                  <a:pt x="3999462" y="3087802"/>
                </a:cubicBezTo>
                <a:cubicBezTo>
                  <a:pt x="3993382" y="3087802"/>
                  <a:pt x="3988370" y="3087597"/>
                  <a:pt x="3984426" y="3087186"/>
                </a:cubicBezTo>
                <a:cubicBezTo>
                  <a:pt x="3980482" y="3086775"/>
                  <a:pt x="3977319" y="3086159"/>
                  <a:pt x="3974936" y="3085337"/>
                </a:cubicBezTo>
                <a:cubicBezTo>
                  <a:pt x="3972553" y="3084516"/>
                  <a:pt x="3970869" y="3083488"/>
                  <a:pt x="3969883" y="3082256"/>
                </a:cubicBezTo>
                <a:cubicBezTo>
                  <a:pt x="3968897" y="3081023"/>
                  <a:pt x="3968404" y="3079586"/>
                  <a:pt x="3968404" y="3077942"/>
                </a:cubicBezTo>
                <a:lnTo>
                  <a:pt x="3968404" y="2858560"/>
                </a:lnTo>
                <a:cubicBezTo>
                  <a:pt x="3968404" y="2856917"/>
                  <a:pt x="3968897" y="2855479"/>
                  <a:pt x="3969883" y="2854246"/>
                </a:cubicBezTo>
                <a:cubicBezTo>
                  <a:pt x="3970869" y="2853014"/>
                  <a:pt x="3972553" y="2851946"/>
                  <a:pt x="3974936" y="2851042"/>
                </a:cubicBezTo>
                <a:cubicBezTo>
                  <a:pt x="3977319" y="2850138"/>
                  <a:pt x="3980482" y="2849440"/>
                  <a:pt x="3984426" y="2848947"/>
                </a:cubicBezTo>
                <a:cubicBezTo>
                  <a:pt x="3988370" y="2848454"/>
                  <a:pt x="3993382" y="2848207"/>
                  <a:pt x="3999462" y="2848207"/>
                </a:cubicBezTo>
                <a:close/>
                <a:moveTo>
                  <a:pt x="1264309" y="2848207"/>
                </a:moveTo>
                <a:cubicBezTo>
                  <a:pt x="1270389" y="2848207"/>
                  <a:pt x="1275401" y="2848413"/>
                  <a:pt x="1279345" y="2848824"/>
                </a:cubicBezTo>
                <a:cubicBezTo>
                  <a:pt x="1283289" y="2849235"/>
                  <a:pt x="1286452" y="2849851"/>
                  <a:pt x="1288835" y="2850672"/>
                </a:cubicBezTo>
                <a:cubicBezTo>
                  <a:pt x="1291218" y="2851494"/>
                  <a:pt x="1292902" y="2852521"/>
                  <a:pt x="1293888" y="2853753"/>
                </a:cubicBezTo>
                <a:cubicBezTo>
                  <a:pt x="1294874" y="2854986"/>
                  <a:pt x="1295367" y="2856424"/>
                  <a:pt x="1295367" y="2858067"/>
                </a:cubicBezTo>
                <a:lnTo>
                  <a:pt x="1295367" y="2982301"/>
                </a:lnTo>
                <a:cubicBezTo>
                  <a:pt x="1295367" y="2993805"/>
                  <a:pt x="1296106" y="3002596"/>
                  <a:pt x="1297586" y="3008677"/>
                </a:cubicBezTo>
                <a:cubicBezTo>
                  <a:pt x="1299065" y="3014757"/>
                  <a:pt x="1301324" y="3019974"/>
                  <a:pt x="1304364" y="3024329"/>
                </a:cubicBezTo>
                <a:cubicBezTo>
                  <a:pt x="1307404" y="3028684"/>
                  <a:pt x="1311266" y="3032053"/>
                  <a:pt x="1315950" y="3034435"/>
                </a:cubicBezTo>
                <a:cubicBezTo>
                  <a:pt x="1320633" y="3036818"/>
                  <a:pt x="1326097" y="3038010"/>
                  <a:pt x="1332341" y="3038010"/>
                </a:cubicBezTo>
                <a:cubicBezTo>
                  <a:pt x="1340229" y="3038010"/>
                  <a:pt x="1348159" y="3035134"/>
                  <a:pt x="1356128" y="3029382"/>
                </a:cubicBezTo>
                <a:cubicBezTo>
                  <a:pt x="1364099" y="3023631"/>
                  <a:pt x="1372603" y="3015250"/>
                  <a:pt x="1381641" y="3004240"/>
                </a:cubicBezTo>
                <a:lnTo>
                  <a:pt x="1381641" y="2858067"/>
                </a:lnTo>
                <a:cubicBezTo>
                  <a:pt x="1381641" y="2856424"/>
                  <a:pt x="1382093" y="2854986"/>
                  <a:pt x="1382997" y="2853753"/>
                </a:cubicBezTo>
                <a:cubicBezTo>
                  <a:pt x="1383901" y="2852521"/>
                  <a:pt x="1385544" y="2851494"/>
                  <a:pt x="1387927" y="2850672"/>
                </a:cubicBezTo>
                <a:cubicBezTo>
                  <a:pt x="1390309" y="2849851"/>
                  <a:pt x="1393473" y="2849235"/>
                  <a:pt x="1397417" y="2848824"/>
                </a:cubicBezTo>
                <a:cubicBezTo>
                  <a:pt x="1401361" y="2848413"/>
                  <a:pt x="1406373" y="2848207"/>
                  <a:pt x="1412453" y="2848207"/>
                </a:cubicBezTo>
                <a:cubicBezTo>
                  <a:pt x="1418533" y="2848207"/>
                  <a:pt x="1423545" y="2848413"/>
                  <a:pt x="1427489" y="2848824"/>
                </a:cubicBezTo>
                <a:cubicBezTo>
                  <a:pt x="1431433" y="2849235"/>
                  <a:pt x="1434556" y="2849851"/>
                  <a:pt x="1436856" y="2850672"/>
                </a:cubicBezTo>
                <a:cubicBezTo>
                  <a:pt x="1439157" y="2851494"/>
                  <a:pt x="1440800" y="2852521"/>
                  <a:pt x="1441786" y="2853753"/>
                </a:cubicBezTo>
                <a:cubicBezTo>
                  <a:pt x="1442772" y="2854986"/>
                  <a:pt x="1443265" y="2856424"/>
                  <a:pt x="1443265" y="2858067"/>
                </a:cubicBezTo>
                <a:lnTo>
                  <a:pt x="1443265" y="3077942"/>
                </a:lnTo>
                <a:cubicBezTo>
                  <a:pt x="1443265" y="3079586"/>
                  <a:pt x="1442854" y="3081023"/>
                  <a:pt x="1442033" y="3082256"/>
                </a:cubicBezTo>
                <a:cubicBezTo>
                  <a:pt x="1441211" y="3083488"/>
                  <a:pt x="1439773" y="3084516"/>
                  <a:pt x="1437719" y="3085337"/>
                </a:cubicBezTo>
                <a:cubicBezTo>
                  <a:pt x="1435665" y="3086159"/>
                  <a:pt x="1432953" y="3086775"/>
                  <a:pt x="1429584" y="3087186"/>
                </a:cubicBezTo>
                <a:cubicBezTo>
                  <a:pt x="1426216" y="3087597"/>
                  <a:pt x="1421984" y="3087802"/>
                  <a:pt x="1416890" y="3087802"/>
                </a:cubicBezTo>
                <a:cubicBezTo>
                  <a:pt x="1411467" y="3087802"/>
                  <a:pt x="1407071" y="3087597"/>
                  <a:pt x="1403702" y="3087186"/>
                </a:cubicBezTo>
                <a:cubicBezTo>
                  <a:pt x="1400334" y="3086775"/>
                  <a:pt x="1397663" y="3086159"/>
                  <a:pt x="1395691" y="3085337"/>
                </a:cubicBezTo>
                <a:cubicBezTo>
                  <a:pt x="1393719" y="3084516"/>
                  <a:pt x="1392322" y="3083488"/>
                  <a:pt x="1391501" y="3082256"/>
                </a:cubicBezTo>
                <a:cubicBezTo>
                  <a:pt x="1390679" y="3081023"/>
                  <a:pt x="1390268" y="3079586"/>
                  <a:pt x="1390268" y="3077942"/>
                </a:cubicBezTo>
                <a:lnTo>
                  <a:pt x="1390268" y="3052553"/>
                </a:lnTo>
                <a:cubicBezTo>
                  <a:pt x="1378108" y="3065700"/>
                  <a:pt x="1365742" y="3075559"/>
                  <a:pt x="1353171" y="3082133"/>
                </a:cubicBezTo>
                <a:cubicBezTo>
                  <a:pt x="1340599" y="3088706"/>
                  <a:pt x="1327576" y="3091992"/>
                  <a:pt x="1314101" y="3091992"/>
                </a:cubicBezTo>
                <a:cubicBezTo>
                  <a:pt x="1298982" y="3091992"/>
                  <a:pt x="1286288" y="3089527"/>
                  <a:pt x="1276017" y="3084598"/>
                </a:cubicBezTo>
                <a:cubicBezTo>
                  <a:pt x="1265746" y="3079668"/>
                  <a:pt x="1257448" y="3072930"/>
                  <a:pt x="1251121" y="3064385"/>
                </a:cubicBezTo>
                <a:cubicBezTo>
                  <a:pt x="1244794" y="3055840"/>
                  <a:pt x="1240275" y="3045939"/>
                  <a:pt x="1237564" y="3034682"/>
                </a:cubicBezTo>
                <a:cubicBezTo>
                  <a:pt x="1234852" y="3023425"/>
                  <a:pt x="1233496" y="3009416"/>
                  <a:pt x="1233496" y="2992654"/>
                </a:cubicBezTo>
                <a:lnTo>
                  <a:pt x="1233496" y="2858067"/>
                </a:lnTo>
                <a:cubicBezTo>
                  <a:pt x="1233496" y="2856424"/>
                  <a:pt x="1233948" y="2854986"/>
                  <a:pt x="1234852" y="2853753"/>
                </a:cubicBezTo>
                <a:cubicBezTo>
                  <a:pt x="1235756" y="2852521"/>
                  <a:pt x="1237399" y="2851494"/>
                  <a:pt x="1239782" y="2850672"/>
                </a:cubicBezTo>
                <a:cubicBezTo>
                  <a:pt x="1242165" y="2849851"/>
                  <a:pt x="1245370" y="2849235"/>
                  <a:pt x="1249395" y="2848824"/>
                </a:cubicBezTo>
                <a:cubicBezTo>
                  <a:pt x="1253422" y="2848413"/>
                  <a:pt x="1258393" y="2848207"/>
                  <a:pt x="1264309" y="2848207"/>
                </a:cubicBezTo>
                <a:close/>
                <a:moveTo>
                  <a:pt x="4382067" y="2844017"/>
                </a:moveTo>
                <a:cubicBezTo>
                  <a:pt x="4400472" y="2844017"/>
                  <a:pt x="4416207" y="2846728"/>
                  <a:pt x="4429271" y="2852151"/>
                </a:cubicBezTo>
                <a:cubicBezTo>
                  <a:pt x="4442335" y="2857574"/>
                  <a:pt x="4453058" y="2865092"/>
                  <a:pt x="4461439" y="2874706"/>
                </a:cubicBezTo>
                <a:cubicBezTo>
                  <a:pt x="4469820" y="2884319"/>
                  <a:pt x="4475982" y="2895699"/>
                  <a:pt x="4479926" y="2908845"/>
                </a:cubicBezTo>
                <a:cubicBezTo>
                  <a:pt x="4483870" y="2921992"/>
                  <a:pt x="4485842" y="2936289"/>
                  <a:pt x="4485842" y="2951736"/>
                </a:cubicBezTo>
                <a:lnTo>
                  <a:pt x="4485842" y="2961596"/>
                </a:lnTo>
                <a:cubicBezTo>
                  <a:pt x="4485842" y="2969155"/>
                  <a:pt x="4484158" y="2974742"/>
                  <a:pt x="4480789" y="2978358"/>
                </a:cubicBezTo>
                <a:cubicBezTo>
                  <a:pt x="4477420" y="2981973"/>
                  <a:pt x="4472778" y="2983780"/>
                  <a:pt x="4466862" y="2983780"/>
                </a:cubicBezTo>
                <a:lnTo>
                  <a:pt x="4333014" y="2983780"/>
                </a:lnTo>
                <a:cubicBezTo>
                  <a:pt x="4333014" y="2993147"/>
                  <a:pt x="4334123" y="3001651"/>
                  <a:pt x="4336342" y="3009293"/>
                </a:cubicBezTo>
                <a:cubicBezTo>
                  <a:pt x="4338560" y="3016934"/>
                  <a:pt x="4342094" y="3023425"/>
                  <a:pt x="4346941" y="3028766"/>
                </a:cubicBezTo>
                <a:cubicBezTo>
                  <a:pt x="4351789" y="3034107"/>
                  <a:pt x="4358034" y="3038174"/>
                  <a:pt x="4365675" y="3040968"/>
                </a:cubicBezTo>
                <a:cubicBezTo>
                  <a:pt x="4373316" y="3043761"/>
                  <a:pt x="4382478" y="3045158"/>
                  <a:pt x="4393159" y="3045158"/>
                </a:cubicBezTo>
                <a:cubicBezTo>
                  <a:pt x="4404005" y="3045158"/>
                  <a:pt x="4413536" y="3044378"/>
                  <a:pt x="4421753" y="3042816"/>
                </a:cubicBezTo>
                <a:cubicBezTo>
                  <a:pt x="4429970" y="3041255"/>
                  <a:pt x="4437077" y="3039530"/>
                  <a:pt x="4443075" y="3037640"/>
                </a:cubicBezTo>
                <a:cubicBezTo>
                  <a:pt x="4449073" y="3035750"/>
                  <a:pt x="4454044" y="3034025"/>
                  <a:pt x="4457988" y="3032464"/>
                </a:cubicBezTo>
                <a:cubicBezTo>
                  <a:pt x="4461932" y="3030903"/>
                  <a:pt x="4465136" y="3030122"/>
                  <a:pt x="4467601" y="3030122"/>
                </a:cubicBezTo>
                <a:cubicBezTo>
                  <a:pt x="4469080" y="3030122"/>
                  <a:pt x="4470313" y="3030410"/>
                  <a:pt x="4471299" y="3030985"/>
                </a:cubicBezTo>
                <a:cubicBezTo>
                  <a:pt x="4472285" y="3031560"/>
                  <a:pt x="4473107" y="3032587"/>
                  <a:pt x="4473764" y="3034066"/>
                </a:cubicBezTo>
                <a:cubicBezTo>
                  <a:pt x="4474421" y="3035545"/>
                  <a:pt x="4474873" y="3037640"/>
                  <a:pt x="4475119" y="3040351"/>
                </a:cubicBezTo>
                <a:cubicBezTo>
                  <a:pt x="4475366" y="3043063"/>
                  <a:pt x="4475489" y="3046473"/>
                  <a:pt x="4475489" y="3050581"/>
                </a:cubicBezTo>
                <a:cubicBezTo>
                  <a:pt x="4475489" y="3054196"/>
                  <a:pt x="4475407" y="3057278"/>
                  <a:pt x="4475243" y="3059825"/>
                </a:cubicBezTo>
                <a:cubicBezTo>
                  <a:pt x="4475078" y="3062372"/>
                  <a:pt x="4474832" y="3064549"/>
                  <a:pt x="4474503" y="3066357"/>
                </a:cubicBezTo>
                <a:cubicBezTo>
                  <a:pt x="4474174" y="3068165"/>
                  <a:pt x="4473681" y="3069684"/>
                  <a:pt x="4473024" y="3070917"/>
                </a:cubicBezTo>
                <a:cubicBezTo>
                  <a:pt x="4472367" y="3072149"/>
                  <a:pt x="4471504" y="3073341"/>
                  <a:pt x="4470436" y="3074491"/>
                </a:cubicBezTo>
                <a:cubicBezTo>
                  <a:pt x="4469368" y="3075642"/>
                  <a:pt x="4466451" y="3077203"/>
                  <a:pt x="4461685" y="3079175"/>
                </a:cubicBezTo>
                <a:cubicBezTo>
                  <a:pt x="4456920" y="3081147"/>
                  <a:pt x="4450840" y="3083078"/>
                  <a:pt x="4443445" y="3084967"/>
                </a:cubicBezTo>
                <a:cubicBezTo>
                  <a:pt x="4436050" y="3086857"/>
                  <a:pt x="4427587" y="3088500"/>
                  <a:pt x="4418056" y="3089897"/>
                </a:cubicBezTo>
                <a:cubicBezTo>
                  <a:pt x="4408524" y="3091294"/>
                  <a:pt x="4398336" y="3091992"/>
                  <a:pt x="4387490" y="3091992"/>
                </a:cubicBezTo>
                <a:cubicBezTo>
                  <a:pt x="4367934" y="3091992"/>
                  <a:pt x="4350803" y="3089527"/>
                  <a:pt x="4336095" y="3084598"/>
                </a:cubicBezTo>
                <a:cubicBezTo>
                  <a:pt x="4321388" y="3079668"/>
                  <a:pt x="4309104" y="3072191"/>
                  <a:pt x="4299244" y="3062166"/>
                </a:cubicBezTo>
                <a:cubicBezTo>
                  <a:pt x="4289384" y="3052142"/>
                  <a:pt x="4282030" y="3039489"/>
                  <a:pt x="4277183" y="3024206"/>
                </a:cubicBezTo>
                <a:cubicBezTo>
                  <a:pt x="4272335" y="3008923"/>
                  <a:pt x="4269911" y="2991011"/>
                  <a:pt x="4269911" y="2970470"/>
                </a:cubicBezTo>
                <a:cubicBezTo>
                  <a:pt x="4269911" y="2950914"/>
                  <a:pt x="4272458" y="2933290"/>
                  <a:pt x="4277552" y="2917596"/>
                </a:cubicBezTo>
                <a:cubicBezTo>
                  <a:pt x="4282647" y="2901903"/>
                  <a:pt x="4290042" y="2888592"/>
                  <a:pt x="4299737" y="2877664"/>
                </a:cubicBezTo>
                <a:cubicBezTo>
                  <a:pt x="4309433" y="2866736"/>
                  <a:pt x="4321223" y="2858396"/>
                  <a:pt x="4335109" y="2852644"/>
                </a:cubicBezTo>
                <a:cubicBezTo>
                  <a:pt x="4348995" y="2846893"/>
                  <a:pt x="4364648" y="2844017"/>
                  <a:pt x="4382067" y="2844017"/>
                </a:cubicBezTo>
                <a:close/>
                <a:moveTo>
                  <a:pt x="3439092" y="2844017"/>
                </a:moveTo>
                <a:cubicBezTo>
                  <a:pt x="3457497" y="2844017"/>
                  <a:pt x="3473232" y="2846728"/>
                  <a:pt x="3486296" y="2852151"/>
                </a:cubicBezTo>
                <a:cubicBezTo>
                  <a:pt x="3499360" y="2857574"/>
                  <a:pt x="3510083" y="2865092"/>
                  <a:pt x="3518464" y="2874706"/>
                </a:cubicBezTo>
                <a:cubicBezTo>
                  <a:pt x="3526845" y="2884319"/>
                  <a:pt x="3533007" y="2895699"/>
                  <a:pt x="3536951" y="2908845"/>
                </a:cubicBezTo>
                <a:cubicBezTo>
                  <a:pt x="3540895" y="2921992"/>
                  <a:pt x="3542867" y="2936289"/>
                  <a:pt x="3542867" y="2951736"/>
                </a:cubicBezTo>
                <a:lnTo>
                  <a:pt x="3542867" y="2961596"/>
                </a:lnTo>
                <a:cubicBezTo>
                  <a:pt x="3542867" y="2969155"/>
                  <a:pt x="3541183" y="2974742"/>
                  <a:pt x="3537814" y="2978358"/>
                </a:cubicBezTo>
                <a:cubicBezTo>
                  <a:pt x="3534445" y="2981973"/>
                  <a:pt x="3529803" y="2983780"/>
                  <a:pt x="3523887" y="2983780"/>
                </a:cubicBezTo>
                <a:lnTo>
                  <a:pt x="3390039" y="2983780"/>
                </a:lnTo>
                <a:cubicBezTo>
                  <a:pt x="3390039" y="2993147"/>
                  <a:pt x="3391148" y="3001651"/>
                  <a:pt x="3393367" y="3009293"/>
                </a:cubicBezTo>
                <a:cubicBezTo>
                  <a:pt x="3395585" y="3016934"/>
                  <a:pt x="3399118" y="3023425"/>
                  <a:pt x="3403966" y="3028766"/>
                </a:cubicBezTo>
                <a:cubicBezTo>
                  <a:pt x="3408814" y="3034107"/>
                  <a:pt x="3415058" y="3038174"/>
                  <a:pt x="3422700" y="3040968"/>
                </a:cubicBezTo>
                <a:cubicBezTo>
                  <a:pt x="3430341" y="3043761"/>
                  <a:pt x="3439503" y="3045158"/>
                  <a:pt x="3450184" y="3045158"/>
                </a:cubicBezTo>
                <a:cubicBezTo>
                  <a:pt x="3461030" y="3045158"/>
                  <a:pt x="3470561" y="3044378"/>
                  <a:pt x="3478778" y="3042816"/>
                </a:cubicBezTo>
                <a:cubicBezTo>
                  <a:pt x="3486994" y="3041255"/>
                  <a:pt x="3494102" y="3039530"/>
                  <a:pt x="3500100" y="3037640"/>
                </a:cubicBezTo>
                <a:cubicBezTo>
                  <a:pt x="3506098" y="3035750"/>
                  <a:pt x="3511069" y="3034025"/>
                  <a:pt x="3515013" y="3032464"/>
                </a:cubicBezTo>
                <a:cubicBezTo>
                  <a:pt x="3518957" y="3030903"/>
                  <a:pt x="3522161" y="3030122"/>
                  <a:pt x="3524626" y="3030122"/>
                </a:cubicBezTo>
                <a:cubicBezTo>
                  <a:pt x="3526105" y="3030122"/>
                  <a:pt x="3527338" y="3030410"/>
                  <a:pt x="3528324" y="3030985"/>
                </a:cubicBezTo>
                <a:cubicBezTo>
                  <a:pt x="3529310" y="3031560"/>
                  <a:pt x="3530131" y="3032587"/>
                  <a:pt x="3530789" y="3034066"/>
                </a:cubicBezTo>
                <a:cubicBezTo>
                  <a:pt x="3531446" y="3035545"/>
                  <a:pt x="3531898" y="3037640"/>
                  <a:pt x="3532144" y="3040351"/>
                </a:cubicBezTo>
                <a:cubicBezTo>
                  <a:pt x="3532391" y="3043063"/>
                  <a:pt x="3532514" y="3046473"/>
                  <a:pt x="3532514" y="3050581"/>
                </a:cubicBezTo>
                <a:cubicBezTo>
                  <a:pt x="3532514" y="3054196"/>
                  <a:pt x="3532432" y="3057278"/>
                  <a:pt x="3532268" y="3059825"/>
                </a:cubicBezTo>
                <a:cubicBezTo>
                  <a:pt x="3532103" y="3062372"/>
                  <a:pt x="3531857" y="3064549"/>
                  <a:pt x="3531528" y="3066357"/>
                </a:cubicBezTo>
                <a:cubicBezTo>
                  <a:pt x="3531200" y="3068165"/>
                  <a:pt x="3530707" y="3069684"/>
                  <a:pt x="3530049" y="3070917"/>
                </a:cubicBezTo>
                <a:cubicBezTo>
                  <a:pt x="3529392" y="3072149"/>
                  <a:pt x="3528529" y="3073341"/>
                  <a:pt x="3527461" y="3074491"/>
                </a:cubicBezTo>
                <a:cubicBezTo>
                  <a:pt x="3526393" y="3075642"/>
                  <a:pt x="3523476" y="3077203"/>
                  <a:pt x="3518710" y="3079175"/>
                </a:cubicBezTo>
                <a:cubicBezTo>
                  <a:pt x="3513945" y="3081147"/>
                  <a:pt x="3507864" y="3083078"/>
                  <a:pt x="3500470" y="3084967"/>
                </a:cubicBezTo>
                <a:cubicBezTo>
                  <a:pt x="3493075" y="3086857"/>
                  <a:pt x="3484612" y="3088500"/>
                  <a:pt x="3475080" y="3089897"/>
                </a:cubicBezTo>
                <a:cubicBezTo>
                  <a:pt x="3465549" y="3091294"/>
                  <a:pt x="3455361" y="3091992"/>
                  <a:pt x="3444515" y="3091992"/>
                </a:cubicBezTo>
                <a:cubicBezTo>
                  <a:pt x="3424960" y="3091992"/>
                  <a:pt x="3407828" y="3089527"/>
                  <a:pt x="3393120" y="3084598"/>
                </a:cubicBezTo>
                <a:cubicBezTo>
                  <a:pt x="3378412" y="3079668"/>
                  <a:pt x="3366129" y="3072191"/>
                  <a:pt x="3356269" y="3062166"/>
                </a:cubicBezTo>
                <a:cubicBezTo>
                  <a:pt x="3346409" y="3052142"/>
                  <a:pt x="3339056" y="3039489"/>
                  <a:pt x="3334208" y="3024206"/>
                </a:cubicBezTo>
                <a:cubicBezTo>
                  <a:pt x="3329360" y="3008923"/>
                  <a:pt x="3326936" y="2991011"/>
                  <a:pt x="3326936" y="2970470"/>
                </a:cubicBezTo>
                <a:cubicBezTo>
                  <a:pt x="3326936" y="2950914"/>
                  <a:pt x="3329483" y="2933290"/>
                  <a:pt x="3334577" y="2917596"/>
                </a:cubicBezTo>
                <a:cubicBezTo>
                  <a:pt x="3339672" y="2901903"/>
                  <a:pt x="3347067" y="2888592"/>
                  <a:pt x="3356762" y="2877664"/>
                </a:cubicBezTo>
                <a:cubicBezTo>
                  <a:pt x="3366457" y="2866736"/>
                  <a:pt x="3378248" y="2858396"/>
                  <a:pt x="3392134" y="2852644"/>
                </a:cubicBezTo>
                <a:cubicBezTo>
                  <a:pt x="3406020" y="2846893"/>
                  <a:pt x="3421673" y="2844017"/>
                  <a:pt x="3439092" y="2844017"/>
                </a:cubicBezTo>
                <a:close/>
                <a:moveTo>
                  <a:pt x="3081104" y="2844017"/>
                </a:moveTo>
                <a:cubicBezTo>
                  <a:pt x="3097209" y="2844017"/>
                  <a:pt x="3110931" y="2847180"/>
                  <a:pt x="3122269" y="2853507"/>
                </a:cubicBezTo>
                <a:cubicBezTo>
                  <a:pt x="3133608" y="2859834"/>
                  <a:pt x="3142852" y="2868502"/>
                  <a:pt x="3150000" y="2879512"/>
                </a:cubicBezTo>
                <a:cubicBezTo>
                  <a:pt x="3157149" y="2890523"/>
                  <a:pt x="3162366" y="2903341"/>
                  <a:pt x="3165653" y="2917966"/>
                </a:cubicBezTo>
                <a:cubicBezTo>
                  <a:pt x="3168939" y="2932591"/>
                  <a:pt x="3170583" y="2948203"/>
                  <a:pt x="3170583" y="2964800"/>
                </a:cubicBezTo>
                <a:cubicBezTo>
                  <a:pt x="3170583" y="2984356"/>
                  <a:pt x="3168487" y="3001980"/>
                  <a:pt x="3164297" y="3017674"/>
                </a:cubicBezTo>
                <a:cubicBezTo>
                  <a:pt x="3160107" y="3033368"/>
                  <a:pt x="3153985" y="3046719"/>
                  <a:pt x="3145933" y="3057729"/>
                </a:cubicBezTo>
                <a:cubicBezTo>
                  <a:pt x="3137881" y="3068740"/>
                  <a:pt x="3127857" y="3077203"/>
                  <a:pt x="3115860" y="3083119"/>
                </a:cubicBezTo>
                <a:cubicBezTo>
                  <a:pt x="3103864" y="3089034"/>
                  <a:pt x="3090143" y="3091992"/>
                  <a:pt x="3074696" y="3091992"/>
                </a:cubicBezTo>
                <a:cubicBezTo>
                  <a:pt x="3068287" y="3091992"/>
                  <a:pt x="3062412" y="3091376"/>
                  <a:pt x="3057071" y="3090144"/>
                </a:cubicBezTo>
                <a:cubicBezTo>
                  <a:pt x="3051730" y="3088911"/>
                  <a:pt x="3046554" y="3087022"/>
                  <a:pt x="3041542" y="3084474"/>
                </a:cubicBezTo>
                <a:cubicBezTo>
                  <a:pt x="3036530" y="3081927"/>
                  <a:pt x="3031559" y="3078764"/>
                  <a:pt x="3026629" y="3074984"/>
                </a:cubicBezTo>
                <a:cubicBezTo>
                  <a:pt x="3021699" y="3071205"/>
                  <a:pt x="3016604" y="3066768"/>
                  <a:pt x="3011346" y="3061673"/>
                </a:cubicBezTo>
                <a:lnTo>
                  <a:pt x="3011346" y="3165202"/>
                </a:lnTo>
                <a:cubicBezTo>
                  <a:pt x="3011346" y="3166845"/>
                  <a:pt x="3010853" y="3168324"/>
                  <a:pt x="3009867" y="3169639"/>
                </a:cubicBezTo>
                <a:cubicBezTo>
                  <a:pt x="3008881" y="3170954"/>
                  <a:pt x="3007197" y="3172063"/>
                  <a:pt x="3004814" y="3172967"/>
                </a:cubicBezTo>
                <a:cubicBezTo>
                  <a:pt x="3002431" y="3173871"/>
                  <a:pt x="2999268" y="3174569"/>
                  <a:pt x="2995324" y="3175062"/>
                </a:cubicBezTo>
                <a:cubicBezTo>
                  <a:pt x="2991380" y="3175555"/>
                  <a:pt x="2986368" y="3175801"/>
                  <a:pt x="2980287" y="3175801"/>
                </a:cubicBezTo>
                <a:cubicBezTo>
                  <a:pt x="2974207" y="3175801"/>
                  <a:pt x="2969195" y="3175555"/>
                  <a:pt x="2965251" y="3175062"/>
                </a:cubicBezTo>
                <a:cubicBezTo>
                  <a:pt x="2961307" y="3174569"/>
                  <a:pt x="2958144" y="3173871"/>
                  <a:pt x="2955761" y="3172967"/>
                </a:cubicBezTo>
                <a:cubicBezTo>
                  <a:pt x="2953378" y="3172063"/>
                  <a:pt x="2951694" y="3170954"/>
                  <a:pt x="2950708" y="3169639"/>
                </a:cubicBezTo>
                <a:cubicBezTo>
                  <a:pt x="2949722" y="3168324"/>
                  <a:pt x="2949229" y="3166845"/>
                  <a:pt x="2949229" y="3165202"/>
                </a:cubicBezTo>
                <a:lnTo>
                  <a:pt x="2949229" y="2858067"/>
                </a:lnTo>
                <a:cubicBezTo>
                  <a:pt x="2949229" y="2856424"/>
                  <a:pt x="2949640" y="2854986"/>
                  <a:pt x="2950461" y="2853753"/>
                </a:cubicBezTo>
                <a:cubicBezTo>
                  <a:pt x="2951283" y="2852521"/>
                  <a:pt x="2952721" y="2851494"/>
                  <a:pt x="2954775" y="2850672"/>
                </a:cubicBezTo>
                <a:cubicBezTo>
                  <a:pt x="2956829" y="2849851"/>
                  <a:pt x="2959540" y="2849235"/>
                  <a:pt x="2962909" y="2848824"/>
                </a:cubicBezTo>
                <a:cubicBezTo>
                  <a:pt x="2966278" y="2848413"/>
                  <a:pt x="2970509" y="2848207"/>
                  <a:pt x="2975604" y="2848207"/>
                </a:cubicBezTo>
                <a:cubicBezTo>
                  <a:pt x="2980534" y="2848207"/>
                  <a:pt x="2984683" y="2848413"/>
                  <a:pt x="2988052" y="2848824"/>
                </a:cubicBezTo>
                <a:cubicBezTo>
                  <a:pt x="2991421" y="2849235"/>
                  <a:pt x="2994132" y="2849851"/>
                  <a:pt x="2996186" y="2850672"/>
                </a:cubicBezTo>
                <a:cubicBezTo>
                  <a:pt x="2998240" y="2851494"/>
                  <a:pt x="2999679" y="2852521"/>
                  <a:pt x="3000500" y="2853753"/>
                </a:cubicBezTo>
                <a:cubicBezTo>
                  <a:pt x="3001322" y="2854986"/>
                  <a:pt x="3001733" y="2856424"/>
                  <a:pt x="3001733" y="2858067"/>
                </a:cubicBezTo>
                <a:lnTo>
                  <a:pt x="3001733" y="2883949"/>
                </a:lnTo>
                <a:cubicBezTo>
                  <a:pt x="3008141" y="2877376"/>
                  <a:pt x="3014427" y="2871583"/>
                  <a:pt x="3020590" y="2866571"/>
                </a:cubicBezTo>
                <a:cubicBezTo>
                  <a:pt x="3026752" y="2861559"/>
                  <a:pt x="3033038" y="2857369"/>
                  <a:pt x="3039447" y="2854000"/>
                </a:cubicBezTo>
                <a:cubicBezTo>
                  <a:pt x="3045855" y="2850631"/>
                  <a:pt x="3052470" y="2848125"/>
                  <a:pt x="3059289" y="2846482"/>
                </a:cubicBezTo>
                <a:cubicBezTo>
                  <a:pt x="3066109" y="2844839"/>
                  <a:pt x="3073381" y="2844017"/>
                  <a:pt x="3081104" y="2844017"/>
                </a:cubicBezTo>
                <a:close/>
                <a:moveTo>
                  <a:pt x="2666846" y="2844017"/>
                </a:moveTo>
                <a:cubicBezTo>
                  <a:pt x="2675884" y="2844017"/>
                  <a:pt x="2684019" y="2844962"/>
                  <a:pt x="2691249" y="2846852"/>
                </a:cubicBezTo>
                <a:cubicBezTo>
                  <a:pt x="2698480" y="2848742"/>
                  <a:pt x="2704930" y="2851453"/>
                  <a:pt x="2710599" y="2854986"/>
                </a:cubicBezTo>
                <a:cubicBezTo>
                  <a:pt x="2716269" y="2858519"/>
                  <a:pt x="2721157" y="2862751"/>
                  <a:pt x="2725266" y="2867681"/>
                </a:cubicBezTo>
                <a:cubicBezTo>
                  <a:pt x="2729374" y="2872610"/>
                  <a:pt x="2732825" y="2878116"/>
                  <a:pt x="2735619" y="2884196"/>
                </a:cubicBezTo>
                <a:cubicBezTo>
                  <a:pt x="2742192" y="2877130"/>
                  <a:pt x="2748642" y="2871050"/>
                  <a:pt x="2754969" y="2865955"/>
                </a:cubicBezTo>
                <a:cubicBezTo>
                  <a:pt x="2761295" y="2860861"/>
                  <a:pt x="2767540" y="2856711"/>
                  <a:pt x="2773702" y="2853507"/>
                </a:cubicBezTo>
                <a:cubicBezTo>
                  <a:pt x="2779865" y="2850303"/>
                  <a:pt x="2786027" y="2847920"/>
                  <a:pt x="2792190" y="2846359"/>
                </a:cubicBezTo>
                <a:cubicBezTo>
                  <a:pt x="2798352" y="2844798"/>
                  <a:pt x="2804638" y="2844017"/>
                  <a:pt x="2811046" y="2844017"/>
                </a:cubicBezTo>
                <a:cubicBezTo>
                  <a:pt x="2825672" y="2844017"/>
                  <a:pt x="2837997" y="2846482"/>
                  <a:pt x="2848021" y="2851412"/>
                </a:cubicBezTo>
                <a:cubicBezTo>
                  <a:pt x="2858045" y="2856342"/>
                  <a:pt x="2866138" y="2863038"/>
                  <a:pt x="2872301" y="2871501"/>
                </a:cubicBezTo>
                <a:cubicBezTo>
                  <a:pt x="2878463" y="2879964"/>
                  <a:pt x="2882859" y="2889865"/>
                  <a:pt x="2885488" y="2901204"/>
                </a:cubicBezTo>
                <a:cubicBezTo>
                  <a:pt x="2888118" y="2912543"/>
                  <a:pt x="2889432" y="2924539"/>
                  <a:pt x="2889432" y="2937193"/>
                </a:cubicBezTo>
                <a:lnTo>
                  <a:pt x="2889432" y="3077942"/>
                </a:lnTo>
                <a:cubicBezTo>
                  <a:pt x="2889432" y="3079586"/>
                  <a:pt x="2888939" y="3081023"/>
                  <a:pt x="2887953" y="3082256"/>
                </a:cubicBezTo>
                <a:cubicBezTo>
                  <a:pt x="2886967" y="3083488"/>
                  <a:pt x="2885324" y="3084516"/>
                  <a:pt x="2883023" y="3085337"/>
                </a:cubicBezTo>
                <a:cubicBezTo>
                  <a:pt x="2880723" y="3086159"/>
                  <a:pt x="2877601" y="3086775"/>
                  <a:pt x="2873657" y="3087186"/>
                </a:cubicBezTo>
                <a:cubicBezTo>
                  <a:pt x="2869713" y="3087597"/>
                  <a:pt x="2864701" y="3087802"/>
                  <a:pt x="2858620" y="3087802"/>
                </a:cubicBezTo>
                <a:cubicBezTo>
                  <a:pt x="2852376" y="3087802"/>
                  <a:pt x="2847281" y="3087597"/>
                  <a:pt x="2843338" y="3087186"/>
                </a:cubicBezTo>
                <a:cubicBezTo>
                  <a:pt x="2839394" y="3086775"/>
                  <a:pt x="2836230" y="3086159"/>
                  <a:pt x="2833847" y="3085337"/>
                </a:cubicBezTo>
                <a:cubicBezTo>
                  <a:pt x="2831464" y="3084516"/>
                  <a:pt x="2829822" y="3083488"/>
                  <a:pt x="2828917" y="3082256"/>
                </a:cubicBezTo>
                <a:cubicBezTo>
                  <a:pt x="2828013" y="3081023"/>
                  <a:pt x="2827562" y="3079586"/>
                  <a:pt x="2827562" y="3077942"/>
                </a:cubicBezTo>
                <a:lnTo>
                  <a:pt x="2827562" y="2947545"/>
                </a:lnTo>
                <a:cubicBezTo>
                  <a:pt x="2827562" y="2940151"/>
                  <a:pt x="2826864" y="2933413"/>
                  <a:pt x="2825467" y="2927333"/>
                </a:cubicBezTo>
                <a:cubicBezTo>
                  <a:pt x="2824070" y="2921253"/>
                  <a:pt x="2821934" y="2916035"/>
                  <a:pt x="2819058" y="2911680"/>
                </a:cubicBezTo>
                <a:cubicBezTo>
                  <a:pt x="2816182" y="2907326"/>
                  <a:pt x="2812567" y="2903957"/>
                  <a:pt x="2808212" y="2901574"/>
                </a:cubicBezTo>
                <a:cubicBezTo>
                  <a:pt x="2803857" y="2899191"/>
                  <a:pt x="2798640" y="2898000"/>
                  <a:pt x="2792559" y="2898000"/>
                </a:cubicBezTo>
                <a:cubicBezTo>
                  <a:pt x="2785164" y="2898000"/>
                  <a:pt x="2777687" y="2900876"/>
                  <a:pt x="2770128" y="2906627"/>
                </a:cubicBezTo>
                <a:cubicBezTo>
                  <a:pt x="2762569" y="2912379"/>
                  <a:pt x="2754352" y="2920760"/>
                  <a:pt x="2745478" y="2931770"/>
                </a:cubicBezTo>
                <a:lnTo>
                  <a:pt x="2745478" y="3077942"/>
                </a:lnTo>
                <a:cubicBezTo>
                  <a:pt x="2745478" y="3079586"/>
                  <a:pt x="2744985" y="3081023"/>
                  <a:pt x="2743999" y="3082256"/>
                </a:cubicBezTo>
                <a:cubicBezTo>
                  <a:pt x="2743013" y="3083488"/>
                  <a:pt x="2741329" y="3084516"/>
                  <a:pt x="2738946" y="3085337"/>
                </a:cubicBezTo>
                <a:cubicBezTo>
                  <a:pt x="2736563" y="3086159"/>
                  <a:pt x="2733400" y="3086775"/>
                  <a:pt x="2729456" y="3087186"/>
                </a:cubicBezTo>
                <a:cubicBezTo>
                  <a:pt x="2725512" y="3087597"/>
                  <a:pt x="2720582" y="3087802"/>
                  <a:pt x="2714666" y="3087802"/>
                </a:cubicBezTo>
                <a:cubicBezTo>
                  <a:pt x="2708586" y="3087802"/>
                  <a:pt x="2703574" y="3087597"/>
                  <a:pt x="2699630" y="3087186"/>
                </a:cubicBezTo>
                <a:cubicBezTo>
                  <a:pt x="2695686" y="3086775"/>
                  <a:pt x="2692523" y="3086159"/>
                  <a:pt x="2690140" y="3085337"/>
                </a:cubicBezTo>
                <a:cubicBezTo>
                  <a:pt x="2687757" y="3084516"/>
                  <a:pt x="2686073" y="3083488"/>
                  <a:pt x="2685087" y="3082256"/>
                </a:cubicBezTo>
                <a:cubicBezTo>
                  <a:pt x="2684101" y="3081023"/>
                  <a:pt x="2683608" y="3079586"/>
                  <a:pt x="2683608" y="3077942"/>
                </a:cubicBezTo>
                <a:lnTo>
                  <a:pt x="2683608" y="2947545"/>
                </a:lnTo>
                <a:cubicBezTo>
                  <a:pt x="2683608" y="2940151"/>
                  <a:pt x="2682910" y="2933413"/>
                  <a:pt x="2681513" y="2927333"/>
                </a:cubicBezTo>
                <a:cubicBezTo>
                  <a:pt x="2680116" y="2921253"/>
                  <a:pt x="2678020" y="2916035"/>
                  <a:pt x="2675227" y="2911680"/>
                </a:cubicBezTo>
                <a:cubicBezTo>
                  <a:pt x="2672433" y="2907326"/>
                  <a:pt x="2668818" y="2903957"/>
                  <a:pt x="2664381" y="2901574"/>
                </a:cubicBezTo>
                <a:cubicBezTo>
                  <a:pt x="2659944" y="2899191"/>
                  <a:pt x="2654768" y="2898000"/>
                  <a:pt x="2648852" y="2898000"/>
                </a:cubicBezTo>
                <a:cubicBezTo>
                  <a:pt x="2641292" y="2898000"/>
                  <a:pt x="2633733" y="2900876"/>
                  <a:pt x="2626174" y="2906627"/>
                </a:cubicBezTo>
                <a:cubicBezTo>
                  <a:pt x="2618615" y="2912379"/>
                  <a:pt x="2610480" y="2920760"/>
                  <a:pt x="2601771" y="2931770"/>
                </a:cubicBezTo>
                <a:lnTo>
                  <a:pt x="2601771" y="3077942"/>
                </a:lnTo>
                <a:cubicBezTo>
                  <a:pt x="2601771" y="3079586"/>
                  <a:pt x="2601278" y="3081023"/>
                  <a:pt x="2600292" y="3082256"/>
                </a:cubicBezTo>
                <a:cubicBezTo>
                  <a:pt x="2599306" y="3083488"/>
                  <a:pt x="2597622" y="3084516"/>
                  <a:pt x="2595239" y="3085337"/>
                </a:cubicBezTo>
                <a:cubicBezTo>
                  <a:pt x="2592856" y="3086159"/>
                  <a:pt x="2589693" y="3086775"/>
                  <a:pt x="2585749" y="3087186"/>
                </a:cubicBezTo>
                <a:cubicBezTo>
                  <a:pt x="2581805" y="3087597"/>
                  <a:pt x="2576793" y="3087802"/>
                  <a:pt x="2570712" y="3087802"/>
                </a:cubicBezTo>
                <a:cubicBezTo>
                  <a:pt x="2564632" y="3087802"/>
                  <a:pt x="2559620" y="3087597"/>
                  <a:pt x="2555676" y="3087186"/>
                </a:cubicBezTo>
                <a:cubicBezTo>
                  <a:pt x="2551732" y="3086775"/>
                  <a:pt x="2548569" y="3086159"/>
                  <a:pt x="2546186" y="3085337"/>
                </a:cubicBezTo>
                <a:cubicBezTo>
                  <a:pt x="2543803" y="3084516"/>
                  <a:pt x="2542119" y="3083488"/>
                  <a:pt x="2541133" y="3082256"/>
                </a:cubicBezTo>
                <a:cubicBezTo>
                  <a:pt x="2540147" y="3081023"/>
                  <a:pt x="2539654" y="3079586"/>
                  <a:pt x="2539654" y="3077942"/>
                </a:cubicBezTo>
                <a:lnTo>
                  <a:pt x="2539654" y="2858067"/>
                </a:lnTo>
                <a:cubicBezTo>
                  <a:pt x="2539654" y="2856424"/>
                  <a:pt x="2540065" y="2854986"/>
                  <a:pt x="2540886" y="2853753"/>
                </a:cubicBezTo>
                <a:cubicBezTo>
                  <a:pt x="2541708" y="2852521"/>
                  <a:pt x="2543187" y="2851494"/>
                  <a:pt x="2545323" y="2850672"/>
                </a:cubicBezTo>
                <a:cubicBezTo>
                  <a:pt x="2547460" y="2849851"/>
                  <a:pt x="2550212" y="2849235"/>
                  <a:pt x="2553581" y="2848824"/>
                </a:cubicBezTo>
                <a:cubicBezTo>
                  <a:pt x="2556950" y="2848413"/>
                  <a:pt x="2561181" y="2848207"/>
                  <a:pt x="2566275" y="2848207"/>
                </a:cubicBezTo>
                <a:cubicBezTo>
                  <a:pt x="2571534" y="2848207"/>
                  <a:pt x="2575889" y="2848413"/>
                  <a:pt x="2579340" y="2848824"/>
                </a:cubicBezTo>
                <a:cubicBezTo>
                  <a:pt x="2582791" y="2849235"/>
                  <a:pt x="2585461" y="2849851"/>
                  <a:pt x="2587351" y="2850672"/>
                </a:cubicBezTo>
                <a:cubicBezTo>
                  <a:pt x="2589241" y="2851494"/>
                  <a:pt x="2590597" y="2852521"/>
                  <a:pt x="2591418" y="2853753"/>
                </a:cubicBezTo>
                <a:cubicBezTo>
                  <a:pt x="2592239" y="2854986"/>
                  <a:pt x="2592651" y="2856424"/>
                  <a:pt x="2592651" y="2858067"/>
                </a:cubicBezTo>
                <a:lnTo>
                  <a:pt x="2592651" y="2883456"/>
                </a:lnTo>
                <a:cubicBezTo>
                  <a:pt x="2604811" y="2870310"/>
                  <a:pt x="2616930" y="2860450"/>
                  <a:pt x="2629009" y="2853877"/>
                </a:cubicBezTo>
                <a:cubicBezTo>
                  <a:pt x="2641087" y="2847304"/>
                  <a:pt x="2653700" y="2844017"/>
                  <a:pt x="2666846" y="2844017"/>
                </a:cubicBezTo>
                <a:close/>
                <a:moveTo>
                  <a:pt x="2382221" y="2844017"/>
                </a:moveTo>
                <a:cubicBezTo>
                  <a:pt x="2399476" y="2844017"/>
                  <a:pt x="2414225" y="2845701"/>
                  <a:pt x="2426468" y="2849070"/>
                </a:cubicBezTo>
                <a:cubicBezTo>
                  <a:pt x="2438710" y="2852439"/>
                  <a:pt x="2448776" y="2857615"/>
                  <a:pt x="2456663" y="2864599"/>
                </a:cubicBezTo>
                <a:cubicBezTo>
                  <a:pt x="2464551" y="2871583"/>
                  <a:pt x="2470303" y="2880581"/>
                  <a:pt x="2473918" y="2891591"/>
                </a:cubicBezTo>
                <a:cubicBezTo>
                  <a:pt x="2477533" y="2902601"/>
                  <a:pt x="2479341" y="2915665"/>
                  <a:pt x="2479341" y="2930784"/>
                </a:cubicBezTo>
                <a:lnTo>
                  <a:pt x="2479341" y="3078682"/>
                </a:lnTo>
                <a:cubicBezTo>
                  <a:pt x="2479341" y="3080982"/>
                  <a:pt x="2478519" y="3082790"/>
                  <a:pt x="2476876" y="3084105"/>
                </a:cubicBezTo>
                <a:cubicBezTo>
                  <a:pt x="2475233" y="3085419"/>
                  <a:pt x="2472645" y="3086364"/>
                  <a:pt x="2469112" y="3086939"/>
                </a:cubicBezTo>
                <a:cubicBezTo>
                  <a:pt x="2465578" y="3087515"/>
                  <a:pt x="2460361" y="3087802"/>
                  <a:pt x="2453459" y="3087802"/>
                </a:cubicBezTo>
                <a:cubicBezTo>
                  <a:pt x="2446064" y="3087802"/>
                  <a:pt x="2440682" y="3087515"/>
                  <a:pt x="2437313" y="3086939"/>
                </a:cubicBezTo>
                <a:cubicBezTo>
                  <a:pt x="2433945" y="3086364"/>
                  <a:pt x="2431562" y="3085419"/>
                  <a:pt x="2430165" y="3084105"/>
                </a:cubicBezTo>
                <a:cubicBezTo>
                  <a:pt x="2428768" y="3082790"/>
                  <a:pt x="2428070" y="3080982"/>
                  <a:pt x="2428070" y="3078682"/>
                </a:cubicBezTo>
                <a:lnTo>
                  <a:pt x="2428070" y="3061180"/>
                </a:lnTo>
                <a:cubicBezTo>
                  <a:pt x="2419032" y="3070876"/>
                  <a:pt x="2408720" y="3078435"/>
                  <a:pt x="2397134" y="3083858"/>
                </a:cubicBezTo>
                <a:cubicBezTo>
                  <a:pt x="2385549" y="3089281"/>
                  <a:pt x="2372690" y="3091992"/>
                  <a:pt x="2358558" y="3091992"/>
                </a:cubicBezTo>
                <a:cubicBezTo>
                  <a:pt x="2346890" y="3091992"/>
                  <a:pt x="2336168" y="3090472"/>
                  <a:pt x="2326390" y="3087432"/>
                </a:cubicBezTo>
                <a:cubicBezTo>
                  <a:pt x="2316612" y="3084392"/>
                  <a:pt x="2308149" y="3079873"/>
                  <a:pt x="2301001" y="3073875"/>
                </a:cubicBezTo>
                <a:cubicBezTo>
                  <a:pt x="2293852" y="3067877"/>
                  <a:pt x="2288306" y="3060441"/>
                  <a:pt x="2284362" y="3051567"/>
                </a:cubicBezTo>
                <a:cubicBezTo>
                  <a:pt x="2280418" y="3042693"/>
                  <a:pt x="2278446" y="3032340"/>
                  <a:pt x="2278446" y="3020508"/>
                </a:cubicBezTo>
                <a:cubicBezTo>
                  <a:pt x="2278446" y="3007691"/>
                  <a:pt x="2280952" y="2996557"/>
                  <a:pt x="2285964" y="2987108"/>
                </a:cubicBezTo>
                <a:cubicBezTo>
                  <a:pt x="2290977" y="2977659"/>
                  <a:pt x="2298454" y="2969853"/>
                  <a:pt x="2308396" y="2963691"/>
                </a:cubicBezTo>
                <a:cubicBezTo>
                  <a:pt x="2318338" y="2957529"/>
                  <a:pt x="2330704" y="2952968"/>
                  <a:pt x="2345493" y="2950010"/>
                </a:cubicBezTo>
                <a:cubicBezTo>
                  <a:pt x="2360283" y="2947052"/>
                  <a:pt x="2377456" y="2945573"/>
                  <a:pt x="2397011" y="2945573"/>
                </a:cubicBezTo>
                <a:lnTo>
                  <a:pt x="2418456" y="2945573"/>
                </a:lnTo>
                <a:lnTo>
                  <a:pt x="2418456" y="2932263"/>
                </a:lnTo>
                <a:cubicBezTo>
                  <a:pt x="2418456" y="2925361"/>
                  <a:pt x="2417758" y="2919322"/>
                  <a:pt x="2416361" y="2914145"/>
                </a:cubicBezTo>
                <a:cubicBezTo>
                  <a:pt x="2414965" y="2908969"/>
                  <a:pt x="2412664" y="2904655"/>
                  <a:pt x="2409459" y="2901204"/>
                </a:cubicBezTo>
                <a:cubicBezTo>
                  <a:pt x="2406255" y="2897753"/>
                  <a:pt x="2401982" y="2895206"/>
                  <a:pt x="2396641" y="2893563"/>
                </a:cubicBezTo>
                <a:cubicBezTo>
                  <a:pt x="2391301" y="2891919"/>
                  <a:pt x="2384686" y="2891098"/>
                  <a:pt x="2376798" y="2891098"/>
                </a:cubicBezTo>
                <a:cubicBezTo>
                  <a:pt x="2366445" y="2891098"/>
                  <a:pt x="2357202" y="2892248"/>
                  <a:pt x="2349067" y="2894549"/>
                </a:cubicBezTo>
                <a:cubicBezTo>
                  <a:pt x="2340933" y="2896849"/>
                  <a:pt x="2333744" y="2899397"/>
                  <a:pt x="2327499" y="2902190"/>
                </a:cubicBezTo>
                <a:cubicBezTo>
                  <a:pt x="2321255" y="2904984"/>
                  <a:pt x="2316037" y="2907531"/>
                  <a:pt x="2311847" y="2909831"/>
                </a:cubicBezTo>
                <a:cubicBezTo>
                  <a:pt x="2307656" y="2912132"/>
                  <a:pt x="2304246" y="2913282"/>
                  <a:pt x="2301617" y="2913282"/>
                </a:cubicBezTo>
                <a:cubicBezTo>
                  <a:pt x="2299809" y="2913282"/>
                  <a:pt x="2298207" y="2912707"/>
                  <a:pt x="2296810" y="2911557"/>
                </a:cubicBezTo>
                <a:cubicBezTo>
                  <a:pt x="2295414" y="2910407"/>
                  <a:pt x="2294263" y="2908763"/>
                  <a:pt x="2293359" y="2906627"/>
                </a:cubicBezTo>
                <a:cubicBezTo>
                  <a:pt x="2292456" y="2904491"/>
                  <a:pt x="2291757" y="2901862"/>
                  <a:pt x="2291264" y="2898739"/>
                </a:cubicBezTo>
                <a:cubicBezTo>
                  <a:pt x="2290771" y="2895617"/>
                  <a:pt x="2290525" y="2892166"/>
                  <a:pt x="2290525" y="2888386"/>
                </a:cubicBezTo>
                <a:cubicBezTo>
                  <a:pt x="2290525" y="2883292"/>
                  <a:pt x="2290936" y="2879266"/>
                  <a:pt x="2291757" y="2876308"/>
                </a:cubicBezTo>
                <a:cubicBezTo>
                  <a:pt x="2292579" y="2873350"/>
                  <a:pt x="2294140" y="2870680"/>
                  <a:pt x="2296441" y="2868297"/>
                </a:cubicBezTo>
                <a:cubicBezTo>
                  <a:pt x="2298741" y="2865914"/>
                  <a:pt x="2302767" y="2863285"/>
                  <a:pt x="2308519" y="2860409"/>
                </a:cubicBezTo>
                <a:cubicBezTo>
                  <a:pt x="2314271" y="2857533"/>
                  <a:pt x="2321008" y="2854863"/>
                  <a:pt x="2328732" y="2852398"/>
                </a:cubicBezTo>
                <a:cubicBezTo>
                  <a:pt x="2336455" y="2849933"/>
                  <a:pt x="2344877" y="2847920"/>
                  <a:pt x="2353997" y="2846359"/>
                </a:cubicBezTo>
                <a:cubicBezTo>
                  <a:pt x="2363118" y="2844798"/>
                  <a:pt x="2372526" y="2844017"/>
                  <a:pt x="2382221" y="2844017"/>
                </a:cubicBezTo>
                <a:close/>
                <a:moveTo>
                  <a:pt x="1762692" y="2844017"/>
                </a:moveTo>
                <a:cubicBezTo>
                  <a:pt x="1781097" y="2844017"/>
                  <a:pt x="1796832" y="2846728"/>
                  <a:pt x="1809896" y="2852151"/>
                </a:cubicBezTo>
                <a:cubicBezTo>
                  <a:pt x="1822960" y="2857574"/>
                  <a:pt x="1833683" y="2865092"/>
                  <a:pt x="1842064" y="2874706"/>
                </a:cubicBezTo>
                <a:cubicBezTo>
                  <a:pt x="1850445" y="2884319"/>
                  <a:pt x="1856607" y="2895699"/>
                  <a:pt x="1860551" y="2908845"/>
                </a:cubicBezTo>
                <a:cubicBezTo>
                  <a:pt x="1864495" y="2921992"/>
                  <a:pt x="1866467" y="2936289"/>
                  <a:pt x="1866467" y="2951736"/>
                </a:cubicBezTo>
                <a:lnTo>
                  <a:pt x="1866467" y="2961596"/>
                </a:lnTo>
                <a:cubicBezTo>
                  <a:pt x="1866467" y="2969155"/>
                  <a:pt x="1864783" y="2974742"/>
                  <a:pt x="1861414" y="2978358"/>
                </a:cubicBezTo>
                <a:cubicBezTo>
                  <a:pt x="1858045" y="2981973"/>
                  <a:pt x="1853403" y="2983780"/>
                  <a:pt x="1847487" y="2983780"/>
                </a:cubicBezTo>
                <a:lnTo>
                  <a:pt x="1713639" y="2983780"/>
                </a:lnTo>
                <a:cubicBezTo>
                  <a:pt x="1713639" y="2993147"/>
                  <a:pt x="1714748" y="3001651"/>
                  <a:pt x="1716967" y="3009293"/>
                </a:cubicBezTo>
                <a:cubicBezTo>
                  <a:pt x="1719185" y="3016934"/>
                  <a:pt x="1722718" y="3023425"/>
                  <a:pt x="1727566" y="3028766"/>
                </a:cubicBezTo>
                <a:cubicBezTo>
                  <a:pt x="1732414" y="3034107"/>
                  <a:pt x="1738659" y="3038174"/>
                  <a:pt x="1746300" y="3040968"/>
                </a:cubicBezTo>
                <a:cubicBezTo>
                  <a:pt x="1753941" y="3043761"/>
                  <a:pt x="1763103" y="3045158"/>
                  <a:pt x="1773784" y="3045158"/>
                </a:cubicBezTo>
                <a:cubicBezTo>
                  <a:pt x="1784630" y="3045158"/>
                  <a:pt x="1794162" y="3044378"/>
                  <a:pt x="1802378" y="3042816"/>
                </a:cubicBezTo>
                <a:cubicBezTo>
                  <a:pt x="1810594" y="3041255"/>
                  <a:pt x="1817702" y="3039530"/>
                  <a:pt x="1823700" y="3037640"/>
                </a:cubicBezTo>
                <a:cubicBezTo>
                  <a:pt x="1829698" y="3035750"/>
                  <a:pt x="1834669" y="3034025"/>
                  <a:pt x="1838613" y="3032464"/>
                </a:cubicBezTo>
                <a:cubicBezTo>
                  <a:pt x="1842557" y="3030903"/>
                  <a:pt x="1845761" y="3030122"/>
                  <a:pt x="1848226" y="3030122"/>
                </a:cubicBezTo>
                <a:cubicBezTo>
                  <a:pt x="1849705" y="3030122"/>
                  <a:pt x="1850938" y="3030410"/>
                  <a:pt x="1851924" y="3030985"/>
                </a:cubicBezTo>
                <a:cubicBezTo>
                  <a:pt x="1852910" y="3031560"/>
                  <a:pt x="1853731" y="3032587"/>
                  <a:pt x="1854389" y="3034066"/>
                </a:cubicBezTo>
                <a:cubicBezTo>
                  <a:pt x="1855046" y="3035545"/>
                  <a:pt x="1855498" y="3037640"/>
                  <a:pt x="1855744" y="3040351"/>
                </a:cubicBezTo>
                <a:cubicBezTo>
                  <a:pt x="1855991" y="3043063"/>
                  <a:pt x="1856114" y="3046473"/>
                  <a:pt x="1856114" y="3050581"/>
                </a:cubicBezTo>
                <a:cubicBezTo>
                  <a:pt x="1856114" y="3054196"/>
                  <a:pt x="1856032" y="3057278"/>
                  <a:pt x="1855868" y="3059825"/>
                </a:cubicBezTo>
                <a:cubicBezTo>
                  <a:pt x="1855703" y="3062372"/>
                  <a:pt x="1855457" y="3064549"/>
                  <a:pt x="1855128" y="3066357"/>
                </a:cubicBezTo>
                <a:cubicBezTo>
                  <a:pt x="1854800" y="3068165"/>
                  <a:pt x="1854307" y="3069684"/>
                  <a:pt x="1853649" y="3070917"/>
                </a:cubicBezTo>
                <a:cubicBezTo>
                  <a:pt x="1852992" y="3072149"/>
                  <a:pt x="1852129" y="3073341"/>
                  <a:pt x="1851061" y="3074491"/>
                </a:cubicBezTo>
                <a:cubicBezTo>
                  <a:pt x="1849993" y="3075642"/>
                  <a:pt x="1847076" y="3077203"/>
                  <a:pt x="1842310" y="3079175"/>
                </a:cubicBezTo>
                <a:cubicBezTo>
                  <a:pt x="1837545" y="3081147"/>
                  <a:pt x="1831465" y="3083078"/>
                  <a:pt x="1824070" y="3084967"/>
                </a:cubicBezTo>
                <a:cubicBezTo>
                  <a:pt x="1816675" y="3086857"/>
                  <a:pt x="1808212" y="3088500"/>
                  <a:pt x="1798681" y="3089897"/>
                </a:cubicBezTo>
                <a:cubicBezTo>
                  <a:pt x="1789149" y="3091294"/>
                  <a:pt x="1778961" y="3091992"/>
                  <a:pt x="1768115" y="3091992"/>
                </a:cubicBezTo>
                <a:cubicBezTo>
                  <a:pt x="1748560" y="3091992"/>
                  <a:pt x="1731428" y="3089527"/>
                  <a:pt x="1716720" y="3084598"/>
                </a:cubicBezTo>
                <a:cubicBezTo>
                  <a:pt x="1702013" y="3079668"/>
                  <a:pt x="1689729" y="3072191"/>
                  <a:pt x="1679869" y="3062166"/>
                </a:cubicBezTo>
                <a:cubicBezTo>
                  <a:pt x="1670009" y="3052142"/>
                  <a:pt x="1662655" y="3039489"/>
                  <a:pt x="1657808" y="3024206"/>
                </a:cubicBezTo>
                <a:cubicBezTo>
                  <a:pt x="1652960" y="3008923"/>
                  <a:pt x="1650536" y="2991011"/>
                  <a:pt x="1650536" y="2970470"/>
                </a:cubicBezTo>
                <a:cubicBezTo>
                  <a:pt x="1650536" y="2950914"/>
                  <a:pt x="1653083" y="2933290"/>
                  <a:pt x="1658178" y="2917596"/>
                </a:cubicBezTo>
                <a:cubicBezTo>
                  <a:pt x="1663272" y="2901903"/>
                  <a:pt x="1670667" y="2888592"/>
                  <a:pt x="1680362" y="2877664"/>
                </a:cubicBezTo>
                <a:cubicBezTo>
                  <a:pt x="1690058" y="2866736"/>
                  <a:pt x="1701849" y="2858396"/>
                  <a:pt x="1715734" y="2852644"/>
                </a:cubicBezTo>
                <a:cubicBezTo>
                  <a:pt x="1729620" y="2846893"/>
                  <a:pt x="1745273" y="2844017"/>
                  <a:pt x="1762692" y="2844017"/>
                </a:cubicBezTo>
                <a:close/>
                <a:moveTo>
                  <a:pt x="1099905" y="2844017"/>
                </a:moveTo>
                <a:cubicBezTo>
                  <a:pt x="1116009" y="2844017"/>
                  <a:pt x="1129731" y="2847180"/>
                  <a:pt x="1141070" y="2853507"/>
                </a:cubicBezTo>
                <a:cubicBezTo>
                  <a:pt x="1152408" y="2859834"/>
                  <a:pt x="1161652" y="2868502"/>
                  <a:pt x="1168800" y="2879512"/>
                </a:cubicBezTo>
                <a:cubicBezTo>
                  <a:pt x="1175949" y="2890523"/>
                  <a:pt x="1181166" y="2903341"/>
                  <a:pt x="1184453" y="2917966"/>
                </a:cubicBezTo>
                <a:cubicBezTo>
                  <a:pt x="1187740" y="2932591"/>
                  <a:pt x="1189383" y="2948203"/>
                  <a:pt x="1189383" y="2964800"/>
                </a:cubicBezTo>
                <a:cubicBezTo>
                  <a:pt x="1189383" y="2984356"/>
                  <a:pt x="1187288" y="3001980"/>
                  <a:pt x="1183097" y="3017674"/>
                </a:cubicBezTo>
                <a:cubicBezTo>
                  <a:pt x="1178907" y="3033368"/>
                  <a:pt x="1172785" y="3046719"/>
                  <a:pt x="1164733" y="3057729"/>
                </a:cubicBezTo>
                <a:cubicBezTo>
                  <a:pt x="1156681" y="3068740"/>
                  <a:pt x="1146657" y="3077203"/>
                  <a:pt x="1134661" y="3083119"/>
                </a:cubicBezTo>
                <a:cubicBezTo>
                  <a:pt x="1122665" y="3089034"/>
                  <a:pt x="1108943" y="3091992"/>
                  <a:pt x="1093496" y="3091992"/>
                </a:cubicBezTo>
                <a:cubicBezTo>
                  <a:pt x="1087087" y="3091992"/>
                  <a:pt x="1081212" y="3091376"/>
                  <a:pt x="1075871" y="3090144"/>
                </a:cubicBezTo>
                <a:cubicBezTo>
                  <a:pt x="1070530" y="3088911"/>
                  <a:pt x="1065354" y="3087022"/>
                  <a:pt x="1060342" y="3084474"/>
                </a:cubicBezTo>
                <a:cubicBezTo>
                  <a:pt x="1055330" y="3081927"/>
                  <a:pt x="1050359" y="3078764"/>
                  <a:pt x="1045429" y="3074984"/>
                </a:cubicBezTo>
                <a:cubicBezTo>
                  <a:pt x="1040499" y="3071205"/>
                  <a:pt x="1035405" y="3066768"/>
                  <a:pt x="1030146" y="3061673"/>
                </a:cubicBezTo>
                <a:lnTo>
                  <a:pt x="1030146" y="3165202"/>
                </a:lnTo>
                <a:cubicBezTo>
                  <a:pt x="1030146" y="3166845"/>
                  <a:pt x="1029653" y="3168324"/>
                  <a:pt x="1028667" y="3169639"/>
                </a:cubicBezTo>
                <a:cubicBezTo>
                  <a:pt x="1027681" y="3170954"/>
                  <a:pt x="1025997" y="3172063"/>
                  <a:pt x="1023614" y="3172967"/>
                </a:cubicBezTo>
                <a:cubicBezTo>
                  <a:pt x="1021231" y="3173871"/>
                  <a:pt x="1018068" y="3174569"/>
                  <a:pt x="1014124" y="3175062"/>
                </a:cubicBezTo>
                <a:cubicBezTo>
                  <a:pt x="1010180" y="3175555"/>
                  <a:pt x="1005168" y="3175801"/>
                  <a:pt x="999088" y="3175801"/>
                </a:cubicBezTo>
                <a:cubicBezTo>
                  <a:pt x="993007" y="3175801"/>
                  <a:pt x="987995" y="3175555"/>
                  <a:pt x="984051" y="3175062"/>
                </a:cubicBezTo>
                <a:cubicBezTo>
                  <a:pt x="980107" y="3174569"/>
                  <a:pt x="976944" y="3173871"/>
                  <a:pt x="974561" y="3172967"/>
                </a:cubicBezTo>
                <a:cubicBezTo>
                  <a:pt x="972178" y="3172063"/>
                  <a:pt x="970494" y="3170954"/>
                  <a:pt x="969508" y="3169639"/>
                </a:cubicBezTo>
                <a:cubicBezTo>
                  <a:pt x="968522" y="3168324"/>
                  <a:pt x="968029" y="3166845"/>
                  <a:pt x="968029" y="3165202"/>
                </a:cubicBezTo>
                <a:lnTo>
                  <a:pt x="968029" y="2858067"/>
                </a:lnTo>
                <a:cubicBezTo>
                  <a:pt x="968029" y="2856424"/>
                  <a:pt x="968440" y="2854986"/>
                  <a:pt x="969261" y="2853753"/>
                </a:cubicBezTo>
                <a:cubicBezTo>
                  <a:pt x="970083" y="2852521"/>
                  <a:pt x="971521" y="2851494"/>
                  <a:pt x="973575" y="2850672"/>
                </a:cubicBezTo>
                <a:cubicBezTo>
                  <a:pt x="975629" y="2849851"/>
                  <a:pt x="978341" y="2849235"/>
                  <a:pt x="981709" y="2848824"/>
                </a:cubicBezTo>
                <a:cubicBezTo>
                  <a:pt x="985078" y="2848413"/>
                  <a:pt x="989310" y="2848207"/>
                  <a:pt x="994404" y="2848207"/>
                </a:cubicBezTo>
                <a:cubicBezTo>
                  <a:pt x="999334" y="2848207"/>
                  <a:pt x="1003483" y="2848413"/>
                  <a:pt x="1006852" y="2848824"/>
                </a:cubicBezTo>
                <a:cubicBezTo>
                  <a:pt x="1010221" y="2849235"/>
                  <a:pt x="1012932" y="2849851"/>
                  <a:pt x="1014986" y="2850672"/>
                </a:cubicBezTo>
                <a:cubicBezTo>
                  <a:pt x="1017041" y="2851494"/>
                  <a:pt x="1018479" y="2852521"/>
                  <a:pt x="1019300" y="2853753"/>
                </a:cubicBezTo>
                <a:cubicBezTo>
                  <a:pt x="1020122" y="2854986"/>
                  <a:pt x="1020533" y="2856424"/>
                  <a:pt x="1020533" y="2858067"/>
                </a:cubicBezTo>
                <a:lnTo>
                  <a:pt x="1020533" y="2883949"/>
                </a:lnTo>
                <a:cubicBezTo>
                  <a:pt x="1026942" y="2877376"/>
                  <a:pt x="1033227" y="2871583"/>
                  <a:pt x="1039390" y="2866571"/>
                </a:cubicBezTo>
                <a:cubicBezTo>
                  <a:pt x="1045552" y="2861559"/>
                  <a:pt x="1051838" y="2857369"/>
                  <a:pt x="1058247" y="2854000"/>
                </a:cubicBezTo>
                <a:cubicBezTo>
                  <a:pt x="1064656" y="2850631"/>
                  <a:pt x="1071270" y="2848125"/>
                  <a:pt x="1078090" y="2846482"/>
                </a:cubicBezTo>
                <a:cubicBezTo>
                  <a:pt x="1084909" y="2844839"/>
                  <a:pt x="1092181" y="2844017"/>
                  <a:pt x="1099905" y="2844017"/>
                </a:cubicBezTo>
                <a:close/>
                <a:moveTo>
                  <a:pt x="685646" y="2844017"/>
                </a:moveTo>
                <a:cubicBezTo>
                  <a:pt x="694684" y="2844017"/>
                  <a:pt x="702819" y="2844962"/>
                  <a:pt x="710049" y="2846852"/>
                </a:cubicBezTo>
                <a:cubicBezTo>
                  <a:pt x="717280" y="2848742"/>
                  <a:pt x="723730" y="2851453"/>
                  <a:pt x="729399" y="2854986"/>
                </a:cubicBezTo>
                <a:cubicBezTo>
                  <a:pt x="735069" y="2858519"/>
                  <a:pt x="739958" y="2862751"/>
                  <a:pt x="744066" y="2867681"/>
                </a:cubicBezTo>
                <a:cubicBezTo>
                  <a:pt x="748174" y="2872610"/>
                  <a:pt x="751625" y="2878116"/>
                  <a:pt x="754419" y="2884196"/>
                </a:cubicBezTo>
                <a:cubicBezTo>
                  <a:pt x="760992" y="2877130"/>
                  <a:pt x="767442" y="2871050"/>
                  <a:pt x="773769" y="2865955"/>
                </a:cubicBezTo>
                <a:cubicBezTo>
                  <a:pt x="780095" y="2860861"/>
                  <a:pt x="786340" y="2856711"/>
                  <a:pt x="792503" y="2853507"/>
                </a:cubicBezTo>
                <a:cubicBezTo>
                  <a:pt x="798665" y="2850303"/>
                  <a:pt x="804827" y="2847920"/>
                  <a:pt x="810990" y="2846359"/>
                </a:cubicBezTo>
                <a:cubicBezTo>
                  <a:pt x="817152" y="2844798"/>
                  <a:pt x="823438" y="2844017"/>
                  <a:pt x="829847" y="2844017"/>
                </a:cubicBezTo>
                <a:cubicBezTo>
                  <a:pt x="844472" y="2844017"/>
                  <a:pt x="856797" y="2846482"/>
                  <a:pt x="866821" y="2851412"/>
                </a:cubicBezTo>
                <a:cubicBezTo>
                  <a:pt x="876845" y="2856342"/>
                  <a:pt x="884939" y="2863038"/>
                  <a:pt x="891101" y="2871501"/>
                </a:cubicBezTo>
                <a:cubicBezTo>
                  <a:pt x="897264" y="2879964"/>
                  <a:pt x="901659" y="2889865"/>
                  <a:pt x="904289" y="2901204"/>
                </a:cubicBezTo>
                <a:cubicBezTo>
                  <a:pt x="906918" y="2912543"/>
                  <a:pt x="908233" y="2924539"/>
                  <a:pt x="908233" y="2937193"/>
                </a:cubicBezTo>
                <a:lnTo>
                  <a:pt x="908233" y="3077942"/>
                </a:lnTo>
                <a:cubicBezTo>
                  <a:pt x="908233" y="3079586"/>
                  <a:pt x="907740" y="3081023"/>
                  <a:pt x="906754" y="3082256"/>
                </a:cubicBezTo>
                <a:cubicBezTo>
                  <a:pt x="905768" y="3083488"/>
                  <a:pt x="904124" y="3084516"/>
                  <a:pt x="901824" y="3085337"/>
                </a:cubicBezTo>
                <a:cubicBezTo>
                  <a:pt x="899523" y="3086159"/>
                  <a:pt x="896401" y="3086775"/>
                  <a:pt x="892457" y="3087186"/>
                </a:cubicBezTo>
                <a:cubicBezTo>
                  <a:pt x="888513" y="3087597"/>
                  <a:pt x="883501" y="3087802"/>
                  <a:pt x="877421" y="3087802"/>
                </a:cubicBezTo>
                <a:cubicBezTo>
                  <a:pt x="871176" y="3087802"/>
                  <a:pt x="866082" y="3087597"/>
                  <a:pt x="862138" y="3087186"/>
                </a:cubicBezTo>
                <a:cubicBezTo>
                  <a:pt x="858194" y="3086775"/>
                  <a:pt x="855030" y="3086159"/>
                  <a:pt x="852648" y="3085337"/>
                </a:cubicBezTo>
                <a:cubicBezTo>
                  <a:pt x="850265" y="3084516"/>
                  <a:pt x="848622" y="3083488"/>
                  <a:pt x="847718" y="3082256"/>
                </a:cubicBezTo>
                <a:cubicBezTo>
                  <a:pt x="846814" y="3081023"/>
                  <a:pt x="846362" y="3079586"/>
                  <a:pt x="846362" y="3077942"/>
                </a:cubicBezTo>
                <a:lnTo>
                  <a:pt x="846362" y="2947545"/>
                </a:lnTo>
                <a:cubicBezTo>
                  <a:pt x="846362" y="2940151"/>
                  <a:pt x="845663" y="2933413"/>
                  <a:pt x="844267" y="2927333"/>
                </a:cubicBezTo>
                <a:cubicBezTo>
                  <a:pt x="842870" y="2921253"/>
                  <a:pt x="840734" y="2916035"/>
                  <a:pt x="837858" y="2911680"/>
                </a:cubicBezTo>
                <a:cubicBezTo>
                  <a:pt x="834982" y="2907326"/>
                  <a:pt x="831367" y="2903957"/>
                  <a:pt x="827012" y="2901574"/>
                </a:cubicBezTo>
                <a:cubicBezTo>
                  <a:pt x="822657" y="2899191"/>
                  <a:pt x="817440" y="2898000"/>
                  <a:pt x="811359" y="2898000"/>
                </a:cubicBezTo>
                <a:cubicBezTo>
                  <a:pt x="803965" y="2898000"/>
                  <a:pt x="796487" y="2900876"/>
                  <a:pt x="788928" y="2906627"/>
                </a:cubicBezTo>
                <a:cubicBezTo>
                  <a:pt x="781369" y="2912379"/>
                  <a:pt x="773152" y="2920760"/>
                  <a:pt x="764279" y="2931770"/>
                </a:cubicBezTo>
                <a:lnTo>
                  <a:pt x="764279" y="3077942"/>
                </a:lnTo>
                <a:cubicBezTo>
                  <a:pt x="764279" y="3079586"/>
                  <a:pt x="763785" y="3081023"/>
                  <a:pt x="762800" y="3082256"/>
                </a:cubicBezTo>
                <a:cubicBezTo>
                  <a:pt x="761814" y="3083488"/>
                  <a:pt x="760129" y="3084516"/>
                  <a:pt x="757746" y="3085337"/>
                </a:cubicBezTo>
                <a:cubicBezTo>
                  <a:pt x="755364" y="3086159"/>
                  <a:pt x="752200" y="3086775"/>
                  <a:pt x="748256" y="3087186"/>
                </a:cubicBezTo>
                <a:cubicBezTo>
                  <a:pt x="744312" y="3087597"/>
                  <a:pt x="739383" y="3087802"/>
                  <a:pt x="733467" y="3087802"/>
                </a:cubicBezTo>
                <a:cubicBezTo>
                  <a:pt x="727386" y="3087802"/>
                  <a:pt x="722374" y="3087597"/>
                  <a:pt x="718430" y="3087186"/>
                </a:cubicBezTo>
                <a:cubicBezTo>
                  <a:pt x="714486" y="3086775"/>
                  <a:pt x="711323" y="3086159"/>
                  <a:pt x="708940" y="3085337"/>
                </a:cubicBezTo>
                <a:cubicBezTo>
                  <a:pt x="706557" y="3084516"/>
                  <a:pt x="704873" y="3083488"/>
                  <a:pt x="703887" y="3082256"/>
                </a:cubicBezTo>
                <a:cubicBezTo>
                  <a:pt x="702901" y="3081023"/>
                  <a:pt x="702408" y="3079586"/>
                  <a:pt x="702408" y="3077942"/>
                </a:cubicBezTo>
                <a:lnTo>
                  <a:pt x="702408" y="2947545"/>
                </a:lnTo>
                <a:cubicBezTo>
                  <a:pt x="702408" y="2940151"/>
                  <a:pt x="701710" y="2933413"/>
                  <a:pt x="700313" y="2927333"/>
                </a:cubicBezTo>
                <a:cubicBezTo>
                  <a:pt x="698916" y="2921253"/>
                  <a:pt x="696821" y="2916035"/>
                  <a:pt x="694027" y="2911680"/>
                </a:cubicBezTo>
                <a:cubicBezTo>
                  <a:pt x="691234" y="2907326"/>
                  <a:pt x="687618" y="2903957"/>
                  <a:pt x="683181" y="2901574"/>
                </a:cubicBezTo>
                <a:cubicBezTo>
                  <a:pt x="678744" y="2899191"/>
                  <a:pt x="673568" y="2898000"/>
                  <a:pt x="667652" y="2898000"/>
                </a:cubicBezTo>
                <a:cubicBezTo>
                  <a:pt x="660093" y="2898000"/>
                  <a:pt x="652533" y="2900876"/>
                  <a:pt x="644974" y="2906627"/>
                </a:cubicBezTo>
                <a:cubicBezTo>
                  <a:pt x="637415" y="2912379"/>
                  <a:pt x="629281" y="2920760"/>
                  <a:pt x="620571" y="2931770"/>
                </a:cubicBezTo>
                <a:lnTo>
                  <a:pt x="620571" y="3077942"/>
                </a:lnTo>
                <a:cubicBezTo>
                  <a:pt x="620571" y="3079586"/>
                  <a:pt x="620078" y="3081023"/>
                  <a:pt x="619092" y="3082256"/>
                </a:cubicBezTo>
                <a:cubicBezTo>
                  <a:pt x="618106" y="3083488"/>
                  <a:pt x="616422" y="3084516"/>
                  <a:pt x="614039" y="3085337"/>
                </a:cubicBezTo>
                <a:cubicBezTo>
                  <a:pt x="611656" y="3086159"/>
                  <a:pt x="608493" y="3086775"/>
                  <a:pt x="604549" y="3087186"/>
                </a:cubicBezTo>
                <a:cubicBezTo>
                  <a:pt x="600605" y="3087597"/>
                  <a:pt x="595593" y="3087802"/>
                  <a:pt x="589513" y="3087802"/>
                </a:cubicBezTo>
                <a:cubicBezTo>
                  <a:pt x="583432" y="3087802"/>
                  <a:pt x="578420" y="3087597"/>
                  <a:pt x="574476" y="3087186"/>
                </a:cubicBezTo>
                <a:cubicBezTo>
                  <a:pt x="570532" y="3086775"/>
                  <a:pt x="567369" y="3086159"/>
                  <a:pt x="564986" y="3085337"/>
                </a:cubicBezTo>
                <a:cubicBezTo>
                  <a:pt x="562603" y="3084516"/>
                  <a:pt x="560919" y="3083488"/>
                  <a:pt x="559933" y="3082256"/>
                </a:cubicBezTo>
                <a:cubicBezTo>
                  <a:pt x="558947" y="3081023"/>
                  <a:pt x="558454" y="3079586"/>
                  <a:pt x="558454" y="3077942"/>
                </a:cubicBezTo>
                <a:lnTo>
                  <a:pt x="558454" y="2858067"/>
                </a:lnTo>
                <a:cubicBezTo>
                  <a:pt x="558454" y="2856424"/>
                  <a:pt x="558865" y="2854986"/>
                  <a:pt x="559686" y="2853753"/>
                </a:cubicBezTo>
                <a:cubicBezTo>
                  <a:pt x="560508" y="2852521"/>
                  <a:pt x="561987" y="2851494"/>
                  <a:pt x="564123" y="2850672"/>
                </a:cubicBezTo>
                <a:cubicBezTo>
                  <a:pt x="566259" y="2849851"/>
                  <a:pt x="569012" y="2849235"/>
                  <a:pt x="572381" y="2848824"/>
                </a:cubicBezTo>
                <a:cubicBezTo>
                  <a:pt x="575750" y="2848413"/>
                  <a:pt x="579981" y="2848207"/>
                  <a:pt x="585075" y="2848207"/>
                </a:cubicBezTo>
                <a:cubicBezTo>
                  <a:pt x="590334" y="2848207"/>
                  <a:pt x="594689" y="2848413"/>
                  <a:pt x="598140" y="2848824"/>
                </a:cubicBezTo>
                <a:cubicBezTo>
                  <a:pt x="601591" y="2849235"/>
                  <a:pt x="604261" y="2849851"/>
                  <a:pt x="606151" y="2850672"/>
                </a:cubicBezTo>
                <a:cubicBezTo>
                  <a:pt x="608041" y="2851494"/>
                  <a:pt x="609397" y="2852521"/>
                  <a:pt x="610218" y="2853753"/>
                </a:cubicBezTo>
                <a:cubicBezTo>
                  <a:pt x="611040" y="2854986"/>
                  <a:pt x="611451" y="2856424"/>
                  <a:pt x="611451" y="2858067"/>
                </a:cubicBezTo>
                <a:lnTo>
                  <a:pt x="611451" y="2883456"/>
                </a:lnTo>
                <a:cubicBezTo>
                  <a:pt x="623611" y="2870310"/>
                  <a:pt x="635731" y="2860450"/>
                  <a:pt x="647809" y="2853877"/>
                </a:cubicBezTo>
                <a:cubicBezTo>
                  <a:pt x="659887" y="2847304"/>
                  <a:pt x="672500" y="2844017"/>
                  <a:pt x="685646" y="2844017"/>
                </a:cubicBezTo>
                <a:close/>
                <a:moveTo>
                  <a:pt x="389455" y="2844017"/>
                </a:moveTo>
                <a:cubicBezTo>
                  <a:pt x="409175" y="2844017"/>
                  <a:pt x="426265" y="2846687"/>
                  <a:pt x="440726" y="2852028"/>
                </a:cubicBezTo>
                <a:cubicBezTo>
                  <a:pt x="455187" y="2857369"/>
                  <a:pt x="467142" y="2865216"/>
                  <a:pt x="476592" y="2875568"/>
                </a:cubicBezTo>
                <a:cubicBezTo>
                  <a:pt x="486041" y="2885921"/>
                  <a:pt x="493066" y="2898657"/>
                  <a:pt x="497667" y="2913775"/>
                </a:cubicBezTo>
                <a:cubicBezTo>
                  <a:pt x="502268" y="2928894"/>
                  <a:pt x="504569" y="2946231"/>
                  <a:pt x="504569" y="2965786"/>
                </a:cubicBezTo>
                <a:cubicBezTo>
                  <a:pt x="504569" y="2984520"/>
                  <a:pt x="502104" y="3001610"/>
                  <a:pt x="497174" y="3017057"/>
                </a:cubicBezTo>
                <a:cubicBezTo>
                  <a:pt x="492244" y="3032505"/>
                  <a:pt x="484767" y="3045816"/>
                  <a:pt x="474743" y="3056990"/>
                </a:cubicBezTo>
                <a:cubicBezTo>
                  <a:pt x="464719" y="3068165"/>
                  <a:pt x="452147" y="3076792"/>
                  <a:pt x="437029" y="3082872"/>
                </a:cubicBezTo>
                <a:cubicBezTo>
                  <a:pt x="421910" y="3088952"/>
                  <a:pt x="404245" y="3091992"/>
                  <a:pt x="384032" y="3091992"/>
                </a:cubicBezTo>
                <a:cubicBezTo>
                  <a:pt x="364477" y="3091992"/>
                  <a:pt x="347468" y="3089281"/>
                  <a:pt x="333007" y="3083858"/>
                </a:cubicBezTo>
                <a:cubicBezTo>
                  <a:pt x="318546" y="3078435"/>
                  <a:pt x="306550" y="3070547"/>
                  <a:pt x="297019" y="3060194"/>
                </a:cubicBezTo>
                <a:cubicBezTo>
                  <a:pt x="287487" y="3049842"/>
                  <a:pt x="280421" y="3037106"/>
                  <a:pt x="275820" y="3021987"/>
                </a:cubicBezTo>
                <a:cubicBezTo>
                  <a:pt x="271219" y="3006869"/>
                  <a:pt x="268918" y="2989614"/>
                  <a:pt x="268918" y="2970223"/>
                </a:cubicBezTo>
                <a:cubicBezTo>
                  <a:pt x="268918" y="2951489"/>
                  <a:pt x="271424" y="2934358"/>
                  <a:pt x="276436" y="2918829"/>
                </a:cubicBezTo>
                <a:cubicBezTo>
                  <a:pt x="281448" y="2903299"/>
                  <a:pt x="288966" y="2889988"/>
                  <a:pt x="298991" y="2878896"/>
                </a:cubicBezTo>
                <a:cubicBezTo>
                  <a:pt x="309015" y="2867804"/>
                  <a:pt x="321545" y="2859218"/>
                  <a:pt x="336581" y="2853137"/>
                </a:cubicBezTo>
                <a:cubicBezTo>
                  <a:pt x="351618" y="2847057"/>
                  <a:pt x="369242" y="2844017"/>
                  <a:pt x="389455" y="2844017"/>
                </a:cubicBezTo>
                <a:close/>
                <a:moveTo>
                  <a:pt x="1542840" y="2790281"/>
                </a:moveTo>
                <a:cubicBezTo>
                  <a:pt x="1548921" y="2790281"/>
                  <a:pt x="1553974" y="2790486"/>
                  <a:pt x="1558000" y="2790897"/>
                </a:cubicBezTo>
                <a:cubicBezTo>
                  <a:pt x="1562026" y="2791308"/>
                  <a:pt x="1565189" y="2791965"/>
                  <a:pt x="1567490" y="2792869"/>
                </a:cubicBezTo>
                <a:cubicBezTo>
                  <a:pt x="1569790" y="2793773"/>
                  <a:pt x="1571434" y="2794882"/>
                  <a:pt x="1572420" y="2796197"/>
                </a:cubicBezTo>
                <a:cubicBezTo>
                  <a:pt x="1573406" y="2797511"/>
                  <a:pt x="1573899" y="2798990"/>
                  <a:pt x="1573899" y="2800633"/>
                </a:cubicBezTo>
                <a:lnTo>
                  <a:pt x="1573899" y="2849686"/>
                </a:lnTo>
                <a:lnTo>
                  <a:pt x="1621719" y="2849686"/>
                </a:lnTo>
                <a:cubicBezTo>
                  <a:pt x="1623363" y="2849686"/>
                  <a:pt x="1624800" y="2850097"/>
                  <a:pt x="1626033" y="2850919"/>
                </a:cubicBezTo>
                <a:cubicBezTo>
                  <a:pt x="1627265" y="2851741"/>
                  <a:pt x="1628292" y="2853096"/>
                  <a:pt x="1629114" y="2854986"/>
                </a:cubicBezTo>
                <a:cubicBezTo>
                  <a:pt x="1629936" y="2856876"/>
                  <a:pt x="1630552" y="2859464"/>
                  <a:pt x="1630963" y="2862751"/>
                </a:cubicBezTo>
                <a:cubicBezTo>
                  <a:pt x="1631374" y="2866037"/>
                  <a:pt x="1631579" y="2870064"/>
                  <a:pt x="1631579" y="2874829"/>
                </a:cubicBezTo>
                <a:cubicBezTo>
                  <a:pt x="1631579" y="2883867"/>
                  <a:pt x="1630758" y="2890317"/>
                  <a:pt x="1629114" y="2894179"/>
                </a:cubicBezTo>
                <a:cubicBezTo>
                  <a:pt x="1627471" y="2898041"/>
                  <a:pt x="1625088" y="2899972"/>
                  <a:pt x="1621966" y="2899972"/>
                </a:cubicBezTo>
                <a:lnTo>
                  <a:pt x="1573899" y="2899972"/>
                </a:lnTo>
                <a:lnTo>
                  <a:pt x="1573899" y="3003254"/>
                </a:lnTo>
                <a:cubicBezTo>
                  <a:pt x="1573899" y="3015250"/>
                  <a:pt x="1575789" y="3024247"/>
                  <a:pt x="1579568" y="3030245"/>
                </a:cubicBezTo>
                <a:cubicBezTo>
                  <a:pt x="1583348" y="3036243"/>
                  <a:pt x="1590085" y="3039242"/>
                  <a:pt x="1599781" y="3039242"/>
                </a:cubicBezTo>
                <a:cubicBezTo>
                  <a:pt x="1603068" y="3039242"/>
                  <a:pt x="1606025" y="3038955"/>
                  <a:pt x="1608655" y="3038379"/>
                </a:cubicBezTo>
                <a:cubicBezTo>
                  <a:pt x="1611284" y="3037804"/>
                  <a:pt x="1613626" y="3037147"/>
                  <a:pt x="1615680" y="3036407"/>
                </a:cubicBezTo>
                <a:cubicBezTo>
                  <a:pt x="1617734" y="3035668"/>
                  <a:pt x="1619460" y="3035011"/>
                  <a:pt x="1620856" y="3034435"/>
                </a:cubicBezTo>
                <a:cubicBezTo>
                  <a:pt x="1622253" y="3033861"/>
                  <a:pt x="1623527" y="3033573"/>
                  <a:pt x="1624677" y="3033573"/>
                </a:cubicBezTo>
                <a:cubicBezTo>
                  <a:pt x="1625663" y="3033573"/>
                  <a:pt x="1626608" y="3033861"/>
                  <a:pt x="1627512" y="3034435"/>
                </a:cubicBezTo>
                <a:cubicBezTo>
                  <a:pt x="1628416" y="3035011"/>
                  <a:pt x="1629114" y="3036161"/>
                  <a:pt x="1629607" y="3037886"/>
                </a:cubicBezTo>
                <a:cubicBezTo>
                  <a:pt x="1630100" y="3039612"/>
                  <a:pt x="1630552" y="3041954"/>
                  <a:pt x="1630963" y="3044912"/>
                </a:cubicBezTo>
                <a:cubicBezTo>
                  <a:pt x="1631374" y="3047870"/>
                  <a:pt x="1631579" y="3051649"/>
                  <a:pt x="1631579" y="3056250"/>
                </a:cubicBezTo>
                <a:cubicBezTo>
                  <a:pt x="1631579" y="3063481"/>
                  <a:pt x="1631127" y="3069027"/>
                  <a:pt x="1630223" y="3072889"/>
                </a:cubicBezTo>
                <a:cubicBezTo>
                  <a:pt x="1629319" y="3076751"/>
                  <a:pt x="1628128" y="3079462"/>
                  <a:pt x="1626649" y="3081023"/>
                </a:cubicBezTo>
                <a:cubicBezTo>
                  <a:pt x="1625170" y="3082585"/>
                  <a:pt x="1622993" y="3083981"/>
                  <a:pt x="1620117" y="3085214"/>
                </a:cubicBezTo>
                <a:cubicBezTo>
                  <a:pt x="1617241" y="3086446"/>
                  <a:pt x="1613872" y="3087515"/>
                  <a:pt x="1610011" y="3088418"/>
                </a:cubicBezTo>
                <a:cubicBezTo>
                  <a:pt x="1606149" y="3089322"/>
                  <a:pt x="1601958" y="3090020"/>
                  <a:pt x="1597439" y="3090513"/>
                </a:cubicBezTo>
                <a:cubicBezTo>
                  <a:pt x="1592920" y="3091006"/>
                  <a:pt x="1588360" y="3091253"/>
                  <a:pt x="1583759" y="3091253"/>
                </a:cubicBezTo>
                <a:cubicBezTo>
                  <a:pt x="1571434" y="3091253"/>
                  <a:pt x="1560753" y="3089692"/>
                  <a:pt x="1551714" y="3086570"/>
                </a:cubicBezTo>
                <a:cubicBezTo>
                  <a:pt x="1542676" y="3083447"/>
                  <a:pt x="1535199" y="3078641"/>
                  <a:pt x="1529283" y="3072149"/>
                </a:cubicBezTo>
                <a:cubicBezTo>
                  <a:pt x="1523367" y="3065659"/>
                  <a:pt x="1519012" y="3057483"/>
                  <a:pt x="1516219" y="3047623"/>
                </a:cubicBezTo>
                <a:cubicBezTo>
                  <a:pt x="1513425" y="3037763"/>
                  <a:pt x="1512028" y="3026096"/>
                  <a:pt x="1512028" y="3012621"/>
                </a:cubicBezTo>
                <a:lnTo>
                  <a:pt x="1512028" y="2899972"/>
                </a:lnTo>
                <a:lnTo>
                  <a:pt x="1485653" y="2899972"/>
                </a:lnTo>
                <a:cubicBezTo>
                  <a:pt x="1482531" y="2899972"/>
                  <a:pt x="1480148" y="2898041"/>
                  <a:pt x="1478505" y="2894179"/>
                </a:cubicBezTo>
                <a:cubicBezTo>
                  <a:pt x="1476861" y="2890317"/>
                  <a:pt x="1476040" y="2883867"/>
                  <a:pt x="1476040" y="2874829"/>
                </a:cubicBezTo>
                <a:cubicBezTo>
                  <a:pt x="1476040" y="2870064"/>
                  <a:pt x="1476245" y="2866037"/>
                  <a:pt x="1476656" y="2862751"/>
                </a:cubicBezTo>
                <a:cubicBezTo>
                  <a:pt x="1477067" y="2859464"/>
                  <a:pt x="1477683" y="2856876"/>
                  <a:pt x="1478505" y="2854986"/>
                </a:cubicBezTo>
                <a:cubicBezTo>
                  <a:pt x="1479327" y="2853096"/>
                  <a:pt x="1480353" y="2851741"/>
                  <a:pt x="1481586" y="2850919"/>
                </a:cubicBezTo>
                <a:cubicBezTo>
                  <a:pt x="1482818" y="2850097"/>
                  <a:pt x="1484256" y="2849686"/>
                  <a:pt x="1485900" y="2849686"/>
                </a:cubicBezTo>
                <a:lnTo>
                  <a:pt x="1512028" y="2849686"/>
                </a:lnTo>
                <a:lnTo>
                  <a:pt x="1512028" y="2800633"/>
                </a:lnTo>
                <a:cubicBezTo>
                  <a:pt x="1512028" y="2798990"/>
                  <a:pt x="1512480" y="2797511"/>
                  <a:pt x="1513384" y="2796197"/>
                </a:cubicBezTo>
                <a:cubicBezTo>
                  <a:pt x="1514288" y="2794882"/>
                  <a:pt x="1515931" y="2793773"/>
                  <a:pt x="1518314" y="2792869"/>
                </a:cubicBezTo>
                <a:cubicBezTo>
                  <a:pt x="1520697" y="2791965"/>
                  <a:pt x="1523901" y="2791308"/>
                  <a:pt x="1527927" y="2790897"/>
                </a:cubicBezTo>
                <a:cubicBezTo>
                  <a:pt x="1531953" y="2790486"/>
                  <a:pt x="1536924" y="2790281"/>
                  <a:pt x="1542840" y="2790281"/>
                </a:cubicBezTo>
                <a:close/>
                <a:moveTo>
                  <a:pt x="151841" y="2762180"/>
                </a:moveTo>
                <a:cubicBezTo>
                  <a:pt x="160715" y="2762180"/>
                  <a:pt x="169261" y="2762919"/>
                  <a:pt x="177477" y="2764398"/>
                </a:cubicBezTo>
                <a:cubicBezTo>
                  <a:pt x="185694" y="2765877"/>
                  <a:pt x="193294" y="2767808"/>
                  <a:pt x="200278" y="2770191"/>
                </a:cubicBezTo>
                <a:cubicBezTo>
                  <a:pt x="207262" y="2772574"/>
                  <a:pt x="213548" y="2775327"/>
                  <a:pt x="219135" y="2778449"/>
                </a:cubicBezTo>
                <a:cubicBezTo>
                  <a:pt x="224722" y="2781571"/>
                  <a:pt x="228625" y="2784241"/>
                  <a:pt x="230844" y="2786460"/>
                </a:cubicBezTo>
                <a:cubicBezTo>
                  <a:pt x="233062" y="2788678"/>
                  <a:pt x="234582" y="2790527"/>
                  <a:pt x="235404" y="2792006"/>
                </a:cubicBezTo>
                <a:cubicBezTo>
                  <a:pt x="236225" y="2793485"/>
                  <a:pt x="236883" y="2795375"/>
                  <a:pt x="237376" y="2797676"/>
                </a:cubicBezTo>
                <a:cubicBezTo>
                  <a:pt x="237869" y="2799976"/>
                  <a:pt x="238239" y="2802688"/>
                  <a:pt x="238485" y="2805810"/>
                </a:cubicBezTo>
                <a:cubicBezTo>
                  <a:pt x="238732" y="2808932"/>
                  <a:pt x="238855" y="2812794"/>
                  <a:pt x="238855" y="2817395"/>
                </a:cubicBezTo>
                <a:cubicBezTo>
                  <a:pt x="238855" y="2822325"/>
                  <a:pt x="238691" y="2826516"/>
                  <a:pt x="238362" y="2829967"/>
                </a:cubicBezTo>
                <a:cubicBezTo>
                  <a:pt x="238033" y="2833418"/>
                  <a:pt x="237458" y="2836211"/>
                  <a:pt x="236636" y="2838347"/>
                </a:cubicBezTo>
                <a:cubicBezTo>
                  <a:pt x="235815" y="2840484"/>
                  <a:pt x="234829" y="2842045"/>
                  <a:pt x="233678" y="2843031"/>
                </a:cubicBezTo>
                <a:cubicBezTo>
                  <a:pt x="232528" y="2844017"/>
                  <a:pt x="231213" y="2844510"/>
                  <a:pt x="229734" y="2844510"/>
                </a:cubicBezTo>
                <a:cubicBezTo>
                  <a:pt x="227269" y="2844510"/>
                  <a:pt x="224147" y="2843072"/>
                  <a:pt x="220368" y="2840196"/>
                </a:cubicBezTo>
                <a:cubicBezTo>
                  <a:pt x="216588" y="2837320"/>
                  <a:pt x="211699" y="2834116"/>
                  <a:pt x="205701" y="2830583"/>
                </a:cubicBezTo>
                <a:cubicBezTo>
                  <a:pt x="199703" y="2827050"/>
                  <a:pt x="192555" y="2823845"/>
                  <a:pt x="184256" y="2820969"/>
                </a:cubicBezTo>
                <a:cubicBezTo>
                  <a:pt x="175957" y="2818094"/>
                  <a:pt x="166056" y="2816656"/>
                  <a:pt x="154553" y="2816656"/>
                </a:cubicBezTo>
                <a:cubicBezTo>
                  <a:pt x="141899" y="2816656"/>
                  <a:pt x="130602" y="2819244"/>
                  <a:pt x="120660" y="2824420"/>
                </a:cubicBezTo>
                <a:cubicBezTo>
                  <a:pt x="110718" y="2829597"/>
                  <a:pt x="102255" y="2836992"/>
                  <a:pt x="95270" y="2846605"/>
                </a:cubicBezTo>
                <a:cubicBezTo>
                  <a:pt x="88286" y="2856218"/>
                  <a:pt x="82987" y="2867845"/>
                  <a:pt x="79371" y="2881484"/>
                </a:cubicBezTo>
                <a:cubicBezTo>
                  <a:pt x="75756" y="2895124"/>
                  <a:pt x="73949" y="2910489"/>
                  <a:pt x="73949" y="2927579"/>
                </a:cubicBezTo>
                <a:cubicBezTo>
                  <a:pt x="73949" y="2946313"/>
                  <a:pt x="75879" y="2962541"/>
                  <a:pt x="79741" y="2976262"/>
                </a:cubicBezTo>
                <a:cubicBezTo>
                  <a:pt x="83603" y="2989984"/>
                  <a:pt x="89108" y="3001282"/>
                  <a:pt x="96257" y="3010156"/>
                </a:cubicBezTo>
                <a:cubicBezTo>
                  <a:pt x="103405" y="3019029"/>
                  <a:pt x="112032" y="3025644"/>
                  <a:pt x="122139" y="3029999"/>
                </a:cubicBezTo>
                <a:cubicBezTo>
                  <a:pt x="132245" y="3034354"/>
                  <a:pt x="143625" y="3036531"/>
                  <a:pt x="156278" y="3036531"/>
                </a:cubicBezTo>
                <a:cubicBezTo>
                  <a:pt x="167782" y="3036531"/>
                  <a:pt x="177724" y="3035175"/>
                  <a:pt x="186104" y="3032464"/>
                </a:cubicBezTo>
                <a:cubicBezTo>
                  <a:pt x="194485" y="3029752"/>
                  <a:pt x="201675" y="3026753"/>
                  <a:pt x="207673" y="3023466"/>
                </a:cubicBezTo>
                <a:cubicBezTo>
                  <a:pt x="213671" y="3020180"/>
                  <a:pt x="218601" y="3017222"/>
                  <a:pt x="222463" y="3014593"/>
                </a:cubicBezTo>
                <a:cubicBezTo>
                  <a:pt x="226325" y="3011963"/>
                  <a:pt x="229324" y="3010649"/>
                  <a:pt x="231460" y="3010649"/>
                </a:cubicBezTo>
                <a:cubicBezTo>
                  <a:pt x="233103" y="3010649"/>
                  <a:pt x="234418" y="3010977"/>
                  <a:pt x="235404" y="3011635"/>
                </a:cubicBezTo>
                <a:cubicBezTo>
                  <a:pt x="236390" y="3012292"/>
                  <a:pt x="237212" y="3013607"/>
                  <a:pt x="237869" y="3015578"/>
                </a:cubicBezTo>
                <a:cubicBezTo>
                  <a:pt x="238526" y="3017550"/>
                  <a:pt x="239019" y="3020303"/>
                  <a:pt x="239348" y="3023836"/>
                </a:cubicBezTo>
                <a:cubicBezTo>
                  <a:pt x="239676" y="3027369"/>
                  <a:pt x="239841" y="3032094"/>
                  <a:pt x="239841" y="3038010"/>
                </a:cubicBezTo>
                <a:cubicBezTo>
                  <a:pt x="239841" y="3042118"/>
                  <a:pt x="239718" y="3045610"/>
                  <a:pt x="239471" y="3048486"/>
                </a:cubicBezTo>
                <a:cubicBezTo>
                  <a:pt x="239224" y="3051362"/>
                  <a:pt x="238855" y="3053827"/>
                  <a:pt x="238362" y="3055881"/>
                </a:cubicBezTo>
                <a:cubicBezTo>
                  <a:pt x="237869" y="3057935"/>
                  <a:pt x="237212" y="3059701"/>
                  <a:pt x="236390" y="3061180"/>
                </a:cubicBezTo>
                <a:cubicBezTo>
                  <a:pt x="235568" y="3062659"/>
                  <a:pt x="234254" y="3064344"/>
                  <a:pt x="232446" y="3066234"/>
                </a:cubicBezTo>
                <a:cubicBezTo>
                  <a:pt x="230638" y="3068124"/>
                  <a:pt x="227146" y="3070547"/>
                  <a:pt x="221970" y="3073505"/>
                </a:cubicBezTo>
                <a:cubicBezTo>
                  <a:pt x="216793" y="3076463"/>
                  <a:pt x="210467" y="3079298"/>
                  <a:pt x="202990" y="3082009"/>
                </a:cubicBezTo>
                <a:cubicBezTo>
                  <a:pt x="195512" y="3084721"/>
                  <a:pt x="186967" y="3086981"/>
                  <a:pt x="177354" y="3088788"/>
                </a:cubicBezTo>
                <a:cubicBezTo>
                  <a:pt x="167740" y="3090596"/>
                  <a:pt x="157347" y="3091499"/>
                  <a:pt x="146172" y="3091499"/>
                </a:cubicBezTo>
                <a:cubicBezTo>
                  <a:pt x="124316" y="3091499"/>
                  <a:pt x="104596" y="3088131"/>
                  <a:pt x="87013" y="3081393"/>
                </a:cubicBezTo>
                <a:cubicBezTo>
                  <a:pt x="69429" y="3074656"/>
                  <a:pt x="54475" y="3064590"/>
                  <a:pt x="42151" y="3051197"/>
                </a:cubicBezTo>
                <a:cubicBezTo>
                  <a:pt x="29826" y="3037804"/>
                  <a:pt x="20377" y="3021084"/>
                  <a:pt x="13803" y="3001035"/>
                </a:cubicBezTo>
                <a:cubicBezTo>
                  <a:pt x="7230" y="2980987"/>
                  <a:pt x="3943" y="2957652"/>
                  <a:pt x="3943" y="2931030"/>
                </a:cubicBezTo>
                <a:cubicBezTo>
                  <a:pt x="3943" y="2903916"/>
                  <a:pt x="7559" y="2879841"/>
                  <a:pt x="14789" y="2858807"/>
                </a:cubicBezTo>
                <a:cubicBezTo>
                  <a:pt x="22020" y="2837772"/>
                  <a:pt x="32126" y="2820107"/>
                  <a:pt x="45108" y="2805810"/>
                </a:cubicBezTo>
                <a:cubicBezTo>
                  <a:pt x="58091" y="2791513"/>
                  <a:pt x="73661" y="2780667"/>
                  <a:pt x="91820" y="2773272"/>
                </a:cubicBezTo>
                <a:cubicBezTo>
                  <a:pt x="109978" y="2765877"/>
                  <a:pt x="129985" y="2762180"/>
                  <a:pt x="151841" y="2762180"/>
                </a:cubicBezTo>
                <a:close/>
                <a:moveTo>
                  <a:pt x="3827152" y="2761687"/>
                </a:moveTo>
                <a:cubicBezTo>
                  <a:pt x="3834711" y="2761687"/>
                  <a:pt x="3842270" y="2762262"/>
                  <a:pt x="3849830" y="2763412"/>
                </a:cubicBezTo>
                <a:cubicBezTo>
                  <a:pt x="3857389" y="2764563"/>
                  <a:pt x="3864455" y="2766124"/>
                  <a:pt x="3871028" y="2768096"/>
                </a:cubicBezTo>
                <a:cubicBezTo>
                  <a:pt x="3877601" y="2770068"/>
                  <a:pt x="3883435" y="2772286"/>
                  <a:pt x="3888530" y="2774751"/>
                </a:cubicBezTo>
                <a:cubicBezTo>
                  <a:pt x="3893624" y="2777216"/>
                  <a:pt x="3896993" y="2779271"/>
                  <a:pt x="3898636" y="2780914"/>
                </a:cubicBezTo>
                <a:cubicBezTo>
                  <a:pt x="3900279" y="2782557"/>
                  <a:pt x="3901388" y="2783954"/>
                  <a:pt x="3901964" y="2785104"/>
                </a:cubicBezTo>
                <a:cubicBezTo>
                  <a:pt x="3902539" y="2786255"/>
                  <a:pt x="3903032" y="2787775"/>
                  <a:pt x="3903443" y="2789664"/>
                </a:cubicBezTo>
                <a:cubicBezTo>
                  <a:pt x="3903853" y="2791554"/>
                  <a:pt x="3904141" y="2793937"/>
                  <a:pt x="3904305" y="2796813"/>
                </a:cubicBezTo>
                <a:cubicBezTo>
                  <a:pt x="3904470" y="2799689"/>
                  <a:pt x="3904552" y="2803263"/>
                  <a:pt x="3904552" y="2807535"/>
                </a:cubicBezTo>
                <a:cubicBezTo>
                  <a:pt x="3904552" y="2812301"/>
                  <a:pt x="3904429" y="2816327"/>
                  <a:pt x="3904182" y="2819614"/>
                </a:cubicBezTo>
                <a:cubicBezTo>
                  <a:pt x="3903936" y="2822900"/>
                  <a:pt x="3903525" y="2825612"/>
                  <a:pt x="3902950" y="2827748"/>
                </a:cubicBezTo>
                <a:cubicBezTo>
                  <a:pt x="3902374" y="2829885"/>
                  <a:pt x="3901553" y="2831446"/>
                  <a:pt x="3900485" y="2832432"/>
                </a:cubicBezTo>
                <a:cubicBezTo>
                  <a:pt x="3899416" y="2833418"/>
                  <a:pt x="3897979" y="2833911"/>
                  <a:pt x="3896171" y="2833911"/>
                </a:cubicBezTo>
                <a:cubicBezTo>
                  <a:pt x="3894363" y="2833911"/>
                  <a:pt x="3891488" y="2832760"/>
                  <a:pt x="3887544" y="2830460"/>
                </a:cubicBezTo>
                <a:cubicBezTo>
                  <a:pt x="3883600" y="2828159"/>
                  <a:pt x="3878752" y="2825653"/>
                  <a:pt x="3873000" y="2822941"/>
                </a:cubicBezTo>
                <a:cubicBezTo>
                  <a:pt x="3867249" y="2820230"/>
                  <a:pt x="3860593" y="2817765"/>
                  <a:pt x="3853034" y="2815547"/>
                </a:cubicBezTo>
                <a:cubicBezTo>
                  <a:pt x="3845475" y="2813328"/>
                  <a:pt x="3837176" y="2812219"/>
                  <a:pt x="3828138" y="2812219"/>
                </a:cubicBezTo>
                <a:cubicBezTo>
                  <a:pt x="3821072" y="2812219"/>
                  <a:pt x="3814909" y="2813082"/>
                  <a:pt x="3809651" y="2814807"/>
                </a:cubicBezTo>
                <a:cubicBezTo>
                  <a:pt x="3804392" y="2816532"/>
                  <a:pt x="3799996" y="2818915"/>
                  <a:pt x="3796463" y="2821955"/>
                </a:cubicBezTo>
                <a:cubicBezTo>
                  <a:pt x="3792930" y="2824996"/>
                  <a:pt x="3790301" y="2828652"/>
                  <a:pt x="3788575" y="2832925"/>
                </a:cubicBezTo>
                <a:cubicBezTo>
                  <a:pt x="3786850" y="2837197"/>
                  <a:pt x="3785987" y="2841716"/>
                  <a:pt x="3785987" y="2846482"/>
                </a:cubicBezTo>
                <a:cubicBezTo>
                  <a:pt x="3785987" y="2853548"/>
                  <a:pt x="3787918" y="2859669"/>
                  <a:pt x="3791780" y="2864846"/>
                </a:cubicBezTo>
                <a:cubicBezTo>
                  <a:pt x="3795641" y="2870022"/>
                  <a:pt x="3800818" y="2874624"/>
                  <a:pt x="3807309" y="2878650"/>
                </a:cubicBezTo>
                <a:cubicBezTo>
                  <a:pt x="3813800" y="2882676"/>
                  <a:pt x="3821154" y="2886456"/>
                  <a:pt x="3829370" y="2889988"/>
                </a:cubicBezTo>
                <a:cubicBezTo>
                  <a:pt x="3837587" y="2893522"/>
                  <a:pt x="3845968" y="2897260"/>
                  <a:pt x="3854513" y="2901204"/>
                </a:cubicBezTo>
                <a:cubicBezTo>
                  <a:pt x="3863058" y="2905148"/>
                  <a:pt x="3871439" y="2909626"/>
                  <a:pt x="3879656" y="2914638"/>
                </a:cubicBezTo>
                <a:cubicBezTo>
                  <a:pt x="3887872" y="2919650"/>
                  <a:pt x="3895185" y="2925649"/>
                  <a:pt x="3901594" y="2932632"/>
                </a:cubicBezTo>
                <a:cubicBezTo>
                  <a:pt x="3908003" y="2939617"/>
                  <a:pt x="3913179" y="2947833"/>
                  <a:pt x="3917123" y="2957282"/>
                </a:cubicBezTo>
                <a:cubicBezTo>
                  <a:pt x="3921067" y="2966731"/>
                  <a:pt x="3923039" y="2977865"/>
                  <a:pt x="3923039" y="2990682"/>
                </a:cubicBezTo>
                <a:cubicBezTo>
                  <a:pt x="3923039" y="3007444"/>
                  <a:pt x="3919917" y="3022152"/>
                  <a:pt x="3913672" y="3034805"/>
                </a:cubicBezTo>
                <a:cubicBezTo>
                  <a:pt x="3907428" y="3047459"/>
                  <a:pt x="3898965" y="3058017"/>
                  <a:pt x="3888283" y="3066480"/>
                </a:cubicBezTo>
                <a:cubicBezTo>
                  <a:pt x="3877601" y="3074943"/>
                  <a:pt x="3865112" y="3081311"/>
                  <a:pt x="3850816" y="3085584"/>
                </a:cubicBezTo>
                <a:cubicBezTo>
                  <a:pt x="3836519" y="3089856"/>
                  <a:pt x="3821236" y="3091992"/>
                  <a:pt x="3804967" y="3091992"/>
                </a:cubicBezTo>
                <a:cubicBezTo>
                  <a:pt x="3793957" y="3091992"/>
                  <a:pt x="3783728" y="3091089"/>
                  <a:pt x="3774278" y="3089281"/>
                </a:cubicBezTo>
                <a:cubicBezTo>
                  <a:pt x="3764829" y="3087474"/>
                  <a:pt x="3756490" y="3085296"/>
                  <a:pt x="3749259" y="3082749"/>
                </a:cubicBezTo>
                <a:cubicBezTo>
                  <a:pt x="3742028" y="3080202"/>
                  <a:pt x="3735989" y="3077531"/>
                  <a:pt x="3731141" y="3074738"/>
                </a:cubicBezTo>
                <a:cubicBezTo>
                  <a:pt x="3726294" y="3071944"/>
                  <a:pt x="3722802" y="3069479"/>
                  <a:pt x="3720665" y="3067343"/>
                </a:cubicBezTo>
                <a:cubicBezTo>
                  <a:pt x="3718529" y="3065207"/>
                  <a:pt x="3717009" y="3062125"/>
                  <a:pt x="3716105" y="3058099"/>
                </a:cubicBezTo>
                <a:cubicBezTo>
                  <a:pt x="3715201" y="3054073"/>
                  <a:pt x="3714749" y="3048281"/>
                  <a:pt x="3714749" y="3040721"/>
                </a:cubicBezTo>
                <a:cubicBezTo>
                  <a:pt x="3714749" y="3035627"/>
                  <a:pt x="3714914" y="3031354"/>
                  <a:pt x="3715242" y="3027903"/>
                </a:cubicBezTo>
                <a:cubicBezTo>
                  <a:pt x="3715571" y="3024452"/>
                  <a:pt x="3716105" y="3021659"/>
                  <a:pt x="3716845" y="3019522"/>
                </a:cubicBezTo>
                <a:cubicBezTo>
                  <a:pt x="3717584" y="3017386"/>
                  <a:pt x="3718570" y="3015866"/>
                  <a:pt x="3719803" y="3014962"/>
                </a:cubicBezTo>
                <a:cubicBezTo>
                  <a:pt x="3721035" y="3014059"/>
                  <a:pt x="3722473" y="3013607"/>
                  <a:pt x="3724116" y="3013607"/>
                </a:cubicBezTo>
                <a:cubicBezTo>
                  <a:pt x="3726417" y="3013607"/>
                  <a:pt x="3729663" y="3014962"/>
                  <a:pt x="3733853" y="3017674"/>
                </a:cubicBezTo>
                <a:cubicBezTo>
                  <a:pt x="3738043" y="3020385"/>
                  <a:pt x="3743425" y="3023384"/>
                  <a:pt x="3749998" y="3026671"/>
                </a:cubicBezTo>
                <a:cubicBezTo>
                  <a:pt x="3756572" y="3029958"/>
                  <a:pt x="3764419" y="3032956"/>
                  <a:pt x="3773539" y="3035668"/>
                </a:cubicBezTo>
                <a:cubicBezTo>
                  <a:pt x="3782659" y="3038379"/>
                  <a:pt x="3793218" y="3039735"/>
                  <a:pt x="3805214" y="3039735"/>
                </a:cubicBezTo>
                <a:cubicBezTo>
                  <a:pt x="3813102" y="3039735"/>
                  <a:pt x="3820168" y="3038790"/>
                  <a:pt x="3826412" y="3036900"/>
                </a:cubicBezTo>
                <a:cubicBezTo>
                  <a:pt x="3832657" y="3035011"/>
                  <a:pt x="3837957" y="3032340"/>
                  <a:pt x="3842311" y="3028889"/>
                </a:cubicBezTo>
                <a:cubicBezTo>
                  <a:pt x="3846666" y="3025438"/>
                  <a:pt x="3849994" y="3021166"/>
                  <a:pt x="3852295" y="3016071"/>
                </a:cubicBezTo>
                <a:cubicBezTo>
                  <a:pt x="3854595" y="3010977"/>
                  <a:pt x="3855746" y="3005308"/>
                  <a:pt x="3855746" y="2999063"/>
                </a:cubicBezTo>
                <a:cubicBezTo>
                  <a:pt x="3855746" y="2991833"/>
                  <a:pt x="3853774" y="2985629"/>
                  <a:pt x="3849830" y="2980453"/>
                </a:cubicBezTo>
                <a:cubicBezTo>
                  <a:pt x="3845886" y="2975276"/>
                  <a:pt x="3840750" y="2970675"/>
                  <a:pt x="3834424" y="2966649"/>
                </a:cubicBezTo>
                <a:cubicBezTo>
                  <a:pt x="3828097" y="2962623"/>
                  <a:pt x="3820907" y="2958843"/>
                  <a:pt x="3812855" y="2955310"/>
                </a:cubicBezTo>
                <a:cubicBezTo>
                  <a:pt x="3804803" y="2951777"/>
                  <a:pt x="3796504" y="2948038"/>
                  <a:pt x="3787959" y="2944094"/>
                </a:cubicBezTo>
                <a:cubicBezTo>
                  <a:pt x="3779414" y="2940151"/>
                  <a:pt x="3771115" y="2935673"/>
                  <a:pt x="3763063" y="2930660"/>
                </a:cubicBezTo>
                <a:cubicBezTo>
                  <a:pt x="3755011" y="2925649"/>
                  <a:pt x="3747821" y="2919650"/>
                  <a:pt x="3741494" y="2912666"/>
                </a:cubicBezTo>
                <a:cubicBezTo>
                  <a:pt x="3735168" y="2905682"/>
                  <a:pt x="3730032" y="2897425"/>
                  <a:pt x="3726088" y="2887893"/>
                </a:cubicBezTo>
                <a:cubicBezTo>
                  <a:pt x="3722144" y="2878362"/>
                  <a:pt x="3720172" y="2866941"/>
                  <a:pt x="3720172" y="2853630"/>
                </a:cubicBezTo>
                <a:cubicBezTo>
                  <a:pt x="3720172" y="2838347"/>
                  <a:pt x="3723007" y="2824913"/>
                  <a:pt x="3728677" y="2813328"/>
                </a:cubicBezTo>
                <a:cubicBezTo>
                  <a:pt x="3734346" y="2801743"/>
                  <a:pt x="3741987" y="2792129"/>
                  <a:pt x="3751601" y="2784488"/>
                </a:cubicBezTo>
                <a:cubicBezTo>
                  <a:pt x="3761214" y="2776847"/>
                  <a:pt x="3772553" y="2771136"/>
                  <a:pt x="3785617" y="2767356"/>
                </a:cubicBezTo>
                <a:cubicBezTo>
                  <a:pt x="3798682" y="2763577"/>
                  <a:pt x="3812526" y="2761687"/>
                  <a:pt x="3827152" y="2761687"/>
                </a:cubicBezTo>
                <a:close/>
                <a:moveTo>
                  <a:pt x="2150752" y="2761687"/>
                </a:moveTo>
                <a:cubicBezTo>
                  <a:pt x="2158311" y="2761687"/>
                  <a:pt x="2165870" y="2762262"/>
                  <a:pt x="2173430" y="2763412"/>
                </a:cubicBezTo>
                <a:cubicBezTo>
                  <a:pt x="2180989" y="2764563"/>
                  <a:pt x="2188055" y="2766124"/>
                  <a:pt x="2194628" y="2768096"/>
                </a:cubicBezTo>
                <a:cubicBezTo>
                  <a:pt x="2201201" y="2770068"/>
                  <a:pt x="2207035" y="2772286"/>
                  <a:pt x="2212130" y="2774751"/>
                </a:cubicBezTo>
                <a:cubicBezTo>
                  <a:pt x="2217224" y="2777216"/>
                  <a:pt x="2220593" y="2779271"/>
                  <a:pt x="2222236" y="2780914"/>
                </a:cubicBezTo>
                <a:cubicBezTo>
                  <a:pt x="2223879" y="2782557"/>
                  <a:pt x="2224988" y="2783954"/>
                  <a:pt x="2225564" y="2785104"/>
                </a:cubicBezTo>
                <a:cubicBezTo>
                  <a:pt x="2226139" y="2786255"/>
                  <a:pt x="2226632" y="2787775"/>
                  <a:pt x="2227043" y="2789664"/>
                </a:cubicBezTo>
                <a:cubicBezTo>
                  <a:pt x="2227453" y="2791554"/>
                  <a:pt x="2227741" y="2793937"/>
                  <a:pt x="2227905" y="2796813"/>
                </a:cubicBezTo>
                <a:cubicBezTo>
                  <a:pt x="2228070" y="2799689"/>
                  <a:pt x="2228152" y="2803263"/>
                  <a:pt x="2228152" y="2807535"/>
                </a:cubicBezTo>
                <a:cubicBezTo>
                  <a:pt x="2228152" y="2812301"/>
                  <a:pt x="2228029" y="2816327"/>
                  <a:pt x="2227782" y="2819614"/>
                </a:cubicBezTo>
                <a:cubicBezTo>
                  <a:pt x="2227536" y="2822900"/>
                  <a:pt x="2227125" y="2825612"/>
                  <a:pt x="2226550" y="2827748"/>
                </a:cubicBezTo>
                <a:cubicBezTo>
                  <a:pt x="2225974" y="2829885"/>
                  <a:pt x="2225153" y="2831446"/>
                  <a:pt x="2224085" y="2832432"/>
                </a:cubicBezTo>
                <a:cubicBezTo>
                  <a:pt x="2223016" y="2833418"/>
                  <a:pt x="2221579" y="2833911"/>
                  <a:pt x="2219771" y="2833911"/>
                </a:cubicBezTo>
                <a:cubicBezTo>
                  <a:pt x="2217963" y="2833911"/>
                  <a:pt x="2215088" y="2832760"/>
                  <a:pt x="2211144" y="2830460"/>
                </a:cubicBezTo>
                <a:cubicBezTo>
                  <a:pt x="2207200" y="2828159"/>
                  <a:pt x="2202352" y="2825653"/>
                  <a:pt x="2196600" y="2822941"/>
                </a:cubicBezTo>
                <a:cubicBezTo>
                  <a:pt x="2190849" y="2820230"/>
                  <a:pt x="2184193" y="2817765"/>
                  <a:pt x="2176634" y="2815547"/>
                </a:cubicBezTo>
                <a:cubicBezTo>
                  <a:pt x="2169075" y="2813328"/>
                  <a:pt x="2160776" y="2812219"/>
                  <a:pt x="2151738" y="2812219"/>
                </a:cubicBezTo>
                <a:cubicBezTo>
                  <a:pt x="2144672" y="2812219"/>
                  <a:pt x="2138509" y="2813082"/>
                  <a:pt x="2133251" y="2814807"/>
                </a:cubicBezTo>
                <a:cubicBezTo>
                  <a:pt x="2127992" y="2816532"/>
                  <a:pt x="2123596" y="2818915"/>
                  <a:pt x="2120063" y="2821955"/>
                </a:cubicBezTo>
                <a:cubicBezTo>
                  <a:pt x="2116530" y="2824996"/>
                  <a:pt x="2113901" y="2828652"/>
                  <a:pt x="2112175" y="2832925"/>
                </a:cubicBezTo>
                <a:cubicBezTo>
                  <a:pt x="2110450" y="2837197"/>
                  <a:pt x="2109587" y="2841716"/>
                  <a:pt x="2109587" y="2846482"/>
                </a:cubicBezTo>
                <a:cubicBezTo>
                  <a:pt x="2109587" y="2853548"/>
                  <a:pt x="2111518" y="2859669"/>
                  <a:pt x="2115380" y="2864846"/>
                </a:cubicBezTo>
                <a:cubicBezTo>
                  <a:pt x="2119241" y="2870022"/>
                  <a:pt x="2124418" y="2874624"/>
                  <a:pt x="2130909" y="2878650"/>
                </a:cubicBezTo>
                <a:cubicBezTo>
                  <a:pt x="2137400" y="2882676"/>
                  <a:pt x="2144754" y="2886456"/>
                  <a:pt x="2152971" y="2889988"/>
                </a:cubicBezTo>
                <a:cubicBezTo>
                  <a:pt x="2161187" y="2893522"/>
                  <a:pt x="2169568" y="2897260"/>
                  <a:pt x="2178113" y="2901204"/>
                </a:cubicBezTo>
                <a:cubicBezTo>
                  <a:pt x="2186658" y="2905148"/>
                  <a:pt x="2195039" y="2909626"/>
                  <a:pt x="2203256" y="2914638"/>
                </a:cubicBezTo>
                <a:cubicBezTo>
                  <a:pt x="2211472" y="2919650"/>
                  <a:pt x="2218785" y="2925649"/>
                  <a:pt x="2225194" y="2932632"/>
                </a:cubicBezTo>
                <a:cubicBezTo>
                  <a:pt x="2231603" y="2939617"/>
                  <a:pt x="2236779" y="2947833"/>
                  <a:pt x="2240723" y="2957282"/>
                </a:cubicBezTo>
                <a:cubicBezTo>
                  <a:pt x="2244667" y="2966731"/>
                  <a:pt x="2246639" y="2977865"/>
                  <a:pt x="2246639" y="2990682"/>
                </a:cubicBezTo>
                <a:cubicBezTo>
                  <a:pt x="2246639" y="3007444"/>
                  <a:pt x="2243517" y="3022152"/>
                  <a:pt x="2237272" y="3034805"/>
                </a:cubicBezTo>
                <a:cubicBezTo>
                  <a:pt x="2231028" y="3047459"/>
                  <a:pt x="2222565" y="3058017"/>
                  <a:pt x="2211883" y="3066480"/>
                </a:cubicBezTo>
                <a:cubicBezTo>
                  <a:pt x="2201201" y="3074943"/>
                  <a:pt x="2188713" y="3081311"/>
                  <a:pt x="2174416" y="3085584"/>
                </a:cubicBezTo>
                <a:cubicBezTo>
                  <a:pt x="2160119" y="3089856"/>
                  <a:pt x="2144836" y="3091992"/>
                  <a:pt x="2128567" y="3091992"/>
                </a:cubicBezTo>
                <a:cubicBezTo>
                  <a:pt x="2117557" y="3091992"/>
                  <a:pt x="2107328" y="3091089"/>
                  <a:pt x="2097878" y="3089281"/>
                </a:cubicBezTo>
                <a:cubicBezTo>
                  <a:pt x="2088429" y="3087474"/>
                  <a:pt x="2080090" y="3085296"/>
                  <a:pt x="2072859" y="3082749"/>
                </a:cubicBezTo>
                <a:cubicBezTo>
                  <a:pt x="2065628" y="3080202"/>
                  <a:pt x="2059589" y="3077531"/>
                  <a:pt x="2054742" y="3074738"/>
                </a:cubicBezTo>
                <a:cubicBezTo>
                  <a:pt x="2049894" y="3071944"/>
                  <a:pt x="2046402" y="3069479"/>
                  <a:pt x="2044266" y="3067343"/>
                </a:cubicBezTo>
                <a:cubicBezTo>
                  <a:pt x="2042129" y="3065207"/>
                  <a:pt x="2040609" y="3062125"/>
                  <a:pt x="2039705" y="3058099"/>
                </a:cubicBezTo>
                <a:cubicBezTo>
                  <a:pt x="2038801" y="3054073"/>
                  <a:pt x="2038350" y="3048281"/>
                  <a:pt x="2038350" y="3040721"/>
                </a:cubicBezTo>
                <a:cubicBezTo>
                  <a:pt x="2038350" y="3035627"/>
                  <a:pt x="2038514" y="3031354"/>
                  <a:pt x="2038843" y="3027903"/>
                </a:cubicBezTo>
                <a:cubicBezTo>
                  <a:pt x="2039171" y="3024452"/>
                  <a:pt x="2039705" y="3021659"/>
                  <a:pt x="2040445" y="3019522"/>
                </a:cubicBezTo>
                <a:cubicBezTo>
                  <a:pt x="2041184" y="3017386"/>
                  <a:pt x="2042170" y="3015866"/>
                  <a:pt x="2043403" y="3014962"/>
                </a:cubicBezTo>
                <a:cubicBezTo>
                  <a:pt x="2044635" y="3014059"/>
                  <a:pt x="2046073" y="3013607"/>
                  <a:pt x="2047716" y="3013607"/>
                </a:cubicBezTo>
                <a:cubicBezTo>
                  <a:pt x="2050017" y="3013607"/>
                  <a:pt x="2053263" y="3014962"/>
                  <a:pt x="2057453" y="3017674"/>
                </a:cubicBezTo>
                <a:cubicBezTo>
                  <a:pt x="2061643" y="3020385"/>
                  <a:pt x="2067025" y="3023384"/>
                  <a:pt x="2073598" y="3026671"/>
                </a:cubicBezTo>
                <a:cubicBezTo>
                  <a:pt x="2080172" y="3029958"/>
                  <a:pt x="2088019" y="3032956"/>
                  <a:pt x="2097139" y="3035668"/>
                </a:cubicBezTo>
                <a:cubicBezTo>
                  <a:pt x="2106259" y="3038379"/>
                  <a:pt x="2116817" y="3039735"/>
                  <a:pt x="2128814" y="3039735"/>
                </a:cubicBezTo>
                <a:cubicBezTo>
                  <a:pt x="2136702" y="3039735"/>
                  <a:pt x="2143768" y="3038790"/>
                  <a:pt x="2150012" y="3036900"/>
                </a:cubicBezTo>
                <a:cubicBezTo>
                  <a:pt x="2156257" y="3035011"/>
                  <a:pt x="2161557" y="3032340"/>
                  <a:pt x="2165911" y="3028889"/>
                </a:cubicBezTo>
                <a:cubicBezTo>
                  <a:pt x="2170266" y="3025438"/>
                  <a:pt x="2173594" y="3021166"/>
                  <a:pt x="2175895" y="3016071"/>
                </a:cubicBezTo>
                <a:cubicBezTo>
                  <a:pt x="2178195" y="3010977"/>
                  <a:pt x="2179346" y="3005308"/>
                  <a:pt x="2179346" y="2999063"/>
                </a:cubicBezTo>
                <a:cubicBezTo>
                  <a:pt x="2179346" y="2991833"/>
                  <a:pt x="2177374" y="2985629"/>
                  <a:pt x="2173430" y="2980453"/>
                </a:cubicBezTo>
                <a:cubicBezTo>
                  <a:pt x="2169486" y="2975276"/>
                  <a:pt x="2164350" y="2970675"/>
                  <a:pt x="2158024" y="2966649"/>
                </a:cubicBezTo>
                <a:cubicBezTo>
                  <a:pt x="2151697" y="2962623"/>
                  <a:pt x="2144507" y="2958843"/>
                  <a:pt x="2136455" y="2955310"/>
                </a:cubicBezTo>
                <a:cubicBezTo>
                  <a:pt x="2128403" y="2951777"/>
                  <a:pt x="2120104" y="2948038"/>
                  <a:pt x="2111559" y="2944094"/>
                </a:cubicBezTo>
                <a:cubicBezTo>
                  <a:pt x="2103014" y="2940151"/>
                  <a:pt x="2094715" y="2935673"/>
                  <a:pt x="2086663" y="2930660"/>
                </a:cubicBezTo>
                <a:cubicBezTo>
                  <a:pt x="2078611" y="2925649"/>
                  <a:pt x="2071421" y="2919650"/>
                  <a:pt x="2065094" y="2912666"/>
                </a:cubicBezTo>
                <a:cubicBezTo>
                  <a:pt x="2058768" y="2905682"/>
                  <a:pt x="2053632" y="2897425"/>
                  <a:pt x="2049688" y="2887893"/>
                </a:cubicBezTo>
                <a:cubicBezTo>
                  <a:pt x="2045744" y="2878362"/>
                  <a:pt x="2043772" y="2866941"/>
                  <a:pt x="2043772" y="2853630"/>
                </a:cubicBezTo>
                <a:cubicBezTo>
                  <a:pt x="2043772" y="2838347"/>
                  <a:pt x="2046607" y="2824913"/>
                  <a:pt x="2052277" y="2813328"/>
                </a:cubicBezTo>
                <a:cubicBezTo>
                  <a:pt x="2057946" y="2801743"/>
                  <a:pt x="2065587" y="2792129"/>
                  <a:pt x="2075201" y="2784488"/>
                </a:cubicBezTo>
                <a:cubicBezTo>
                  <a:pt x="2084814" y="2776847"/>
                  <a:pt x="2096153" y="2771136"/>
                  <a:pt x="2109217" y="2767356"/>
                </a:cubicBezTo>
                <a:cubicBezTo>
                  <a:pt x="2122282" y="2763577"/>
                  <a:pt x="2136126" y="2761687"/>
                  <a:pt x="2150752" y="2761687"/>
                </a:cubicBezTo>
                <a:close/>
                <a:moveTo>
                  <a:pt x="3999709" y="2751581"/>
                </a:moveTo>
                <a:cubicBezTo>
                  <a:pt x="4013513" y="2751581"/>
                  <a:pt x="4022879" y="2753922"/>
                  <a:pt x="4027809" y="2758606"/>
                </a:cubicBezTo>
                <a:cubicBezTo>
                  <a:pt x="4032739" y="2763289"/>
                  <a:pt x="4035204" y="2771629"/>
                  <a:pt x="4035204" y="2783625"/>
                </a:cubicBezTo>
                <a:cubicBezTo>
                  <a:pt x="4035204" y="2796115"/>
                  <a:pt x="4032657" y="2804742"/>
                  <a:pt x="4027563" y="2809507"/>
                </a:cubicBezTo>
                <a:cubicBezTo>
                  <a:pt x="4022469" y="2814273"/>
                  <a:pt x="4013020" y="2816656"/>
                  <a:pt x="3999216" y="2816656"/>
                </a:cubicBezTo>
                <a:cubicBezTo>
                  <a:pt x="3985248" y="2816656"/>
                  <a:pt x="3975840" y="2814355"/>
                  <a:pt x="3970992" y="2809754"/>
                </a:cubicBezTo>
                <a:cubicBezTo>
                  <a:pt x="3966144" y="2805153"/>
                  <a:pt x="3963720" y="2796854"/>
                  <a:pt x="3963720" y="2784858"/>
                </a:cubicBezTo>
                <a:cubicBezTo>
                  <a:pt x="3963720" y="2772369"/>
                  <a:pt x="3966227" y="2763700"/>
                  <a:pt x="3971238" y="2758852"/>
                </a:cubicBezTo>
                <a:cubicBezTo>
                  <a:pt x="3976251" y="2754005"/>
                  <a:pt x="3985741" y="2751581"/>
                  <a:pt x="3999709" y="2751581"/>
                </a:cubicBezTo>
                <a:close/>
                <a:moveTo>
                  <a:pt x="3246987" y="2743200"/>
                </a:moveTo>
                <a:cubicBezTo>
                  <a:pt x="3253067" y="2743200"/>
                  <a:pt x="3258080" y="2743446"/>
                  <a:pt x="3262024" y="2743939"/>
                </a:cubicBezTo>
                <a:cubicBezTo>
                  <a:pt x="3265968" y="2744432"/>
                  <a:pt x="3269131" y="2745131"/>
                  <a:pt x="3271514" y="2746034"/>
                </a:cubicBezTo>
                <a:cubicBezTo>
                  <a:pt x="3273896" y="2746938"/>
                  <a:pt x="3275581" y="2748048"/>
                  <a:pt x="3276567" y="2749362"/>
                </a:cubicBezTo>
                <a:cubicBezTo>
                  <a:pt x="3277553" y="2750677"/>
                  <a:pt x="3278046" y="2752156"/>
                  <a:pt x="3278046" y="2753799"/>
                </a:cubicBezTo>
                <a:lnTo>
                  <a:pt x="3278046" y="3077942"/>
                </a:lnTo>
                <a:cubicBezTo>
                  <a:pt x="3278046" y="3079586"/>
                  <a:pt x="3277553" y="3081023"/>
                  <a:pt x="3276567" y="3082256"/>
                </a:cubicBezTo>
                <a:cubicBezTo>
                  <a:pt x="3275581" y="3083488"/>
                  <a:pt x="3273896" y="3084516"/>
                  <a:pt x="3271514" y="3085337"/>
                </a:cubicBezTo>
                <a:cubicBezTo>
                  <a:pt x="3269131" y="3086159"/>
                  <a:pt x="3265968" y="3086775"/>
                  <a:pt x="3262024" y="3087186"/>
                </a:cubicBezTo>
                <a:cubicBezTo>
                  <a:pt x="3258080" y="3087597"/>
                  <a:pt x="3253067" y="3087802"/>
                  <a:pt x="3246987" y="3087802"/>
                </a:cubicBezTo>
                <a:cubicBezTo>
                  <a:pt x="3240907" y="3087802"/>
                  <a:pt x="3235895" y="3087597"/>
                  <a:pt x="3231951" y="3087186"/>
                </a:cubicBezTo>
                <a:cubicBezTo>
                  <a:pt x="3228007" y="3086775"/>
                  <a:pt x="3224844" y="3086159"/>
                  <a:pt x="3222461" y="3085337"/>
                </a:cubicBezTo>
                <a:cubicBezTo>
                  <a:pt x="3220078" y="3084516"/>
                  <a:pt x="3218394" y="3083488"/>
                  <a:pt x="3217408" y="3082256"/>
                </a:cubicBezTo>
                <a:cubicBezTo>
                  <a:pt x="3216422" y="3081023"/>
                  <a:pt x="3215929" y="3079586"/>
                  <a:pt x="3215929" y="3077942"/>
                </a:cubicBezTo>
                <a:lnTo>
                  <a:pt x="3215929" y="2753799"/>
                </a:lnTo>
                <a:cubicBezTo>
                  <a:pt x="3215929" y="2752156"/>
                  <a:pt x="3216422" y="2750677"/>
                  <a:pt x="3217408" y="2749362"/>
                </a:cubicBezTo>
                <a:cubicBezTo>
                  <a:pt x="3218394" y="2748048"/>
                  <a:pt x="3220078" y="2746938"/>
                  <a:pt x="3222461" y="2746034"/>
                </a:cubicBezTo>
                <a:cubicBezTo>
                  <a:pt x="3224844" y="2745131"/>
                  <a:pt x="3228007" y="2744432"/>
                  <a:pt x="3231951" y="2743939"/>
                </a:cubicBezTo>
                <a:cubicBezTo>
                  <a:pt x="3235895" y="2743446"/>
                  <a:pt x="3240907" y="2743200"/>
                  <a:pt x="3246987" y="2743200"/>
                </a:cubicBezTo>
                <a:close/>
                <a:moveTo>
                  <a:pt x="930162" y="1978670"/>
                </a:moveTo>
                <a:cubicBezTo>
                  <a:pt x="920959" y="1978670"/>
                  <a:pt x="912907" y="1980354"/>
                  <a:pt x="906005" y="1983723"/>
                </a:cubicBezTo>
                <a:cubicBezTo>
                  <a:pt x="899103" y="1987092"/>
                  <a:pt x="893433" y="1992022"/>
                  <a:pt x="888996" y="1998513"/>
                </a:cubicBezTo>
                <a:cubicBezTo>
                  <a:pt x="884560" y="2005004"/>
                  <a:pt x="881232" y="2012810"/>
                  <a:pt x="879013" y="2021930"/>
                </a:cubicBezTo>
                <a:cubicBezTo>
                  <a:pt x="876795" y="2031050"/>
                  <a:pt x="875686" y="2041444"/>
                  <a:pt x="875686" y="2053112"/>
                </a:cubicBezTo>
                <a:cubicBezTo>
                  <a:pt x="875686" y="2063958"/>
                  <a:pt x="876590" y="2073941"/>
                  <a:pt x="878397" y="2083061"/>
                </a:cubicBezTo>
                <a:cubicBezTo>
                  <a:pt x="880205" y="2092181"/>
                  <a:pt x="883122" y="2100111"/>
                  <a:pt x="887148" y="2106848"/>
                </a:cubicBezTo>
                <a:cubicBezTo>
                  <a:pt x="891174" y="2113586"/>
                  <a:pt x="896638" y="2118803"/>
                  <a:pt x="903540" y="2122500"/>
                </a:cubicBezTo>
                <a:cubicBezTo>
                  <a:pt x="910442" y="2126198"/>
                  <a:pt x="918987" y="2128047"/>
                  <a:pt x="929176" y="2128047"/>
                </a:cubicBezTo>
                <a:cubicBezTo>
                  <a:pt x="938543" y="2128047"/>
                  <a:pt x="946677" y="2126362"/>
                  <a:pt x="953579" y="2122993"/>
                </a:cubicBezTo>
                <a:cubicBezTo>
                  <a:pt x="960481" y="2119625"/>
                  <a:pt x="966150" y="2114736"/>
                  <a:pt x="970587" y="2108327"/>
                </a:cubicBezTo>
                <a:cubicBezTo>
                  <a:pt x="975024" y="2101918"/>
                  <a:pt x="978311" y="2094153"/>
                  <a:pt x="980447" y="2085033"/>
                </a:cubicBezTo>
                <a:cubicBezTo>
                  <a:pt x="982583" y="2075913"/>
                  <a:pt x="983651" y="2065519"/>
                  <a:pt x="983651" y="2053851"/>
                </a:cubicBezTo>
                <a:cubicBezTo>
                  <a:pt x="983651" y="2043005"/>
                  <a:pt x="982788" y="2033022"/>
                  <a:pt x="981063" y="2023902"/>
                </a:cubicBezTo>
                <a:cubicBezTo>
                  <a:pt x="979338" y="2014782"/>
                  <a:pt x="976421" y="2006853"/>
                  <a:pt x="972312" y="2000115"/>
                </a:cubicBezTo>
                <a:cubicBezTo>
                  <a:pt x="968204" y="1993378"/>
                  <a:pt x="962740" y="1988119"/>
                  <a:pt x="955920" y="1984339"/>
                </a:cubicBezTo>
                <a:cubicBezTo>
                  <a:pt x="949101" y="1980560"/>
                  <a:pt x="940514" y="1978670"/>
                  <a:pt x="930162" y="1978670"/>
                </a:cubicBezTo>
                <a:close/>
                <a:moveTo>
                  <a:pt x="653937" y="1978670"/>
                </a:moveTo>
                <a:cubicBezTo>
                  <a:pt x="644734" y="1978670"/>
                  <a:pt x="636682" y="1980354"/>
                  <a:pt x="629780" y="1983723"/>
                </a:cubicBezTo>
                <a:cubicBezTo>
                  <a:pt x="622878" y="1987092"/>
                  <a:pt x="617209" y="1992022"/>
                  <a:pt x="612772" y="1998513"/>
                </a:cubicBezTo>
                <a:cubicBezTo>
                  <a:pt x="608334" y="2005004"/>
                  <a:pt x="605007" y="2012810"/>
                  <a:pt x="602788" y="2021930"/>
                </a:cubicBezTo>
                <a:cubicBezTo>
                  <a:pt x="600570" y="2031050"/>
                  <a:pt x="599461" y="2041444"/>
                  <a:pt x="599461" y="2053112"/>
                </a:cubicBezTo>
                <a:cubicBezTo>
                  <a:pt x="599461" y="2063958"/>
                  <a:pt x="600365" y="2073941"/>
                  <a:pt x="602172" y="2083061"/>
                </a:cubicBezTo>
                <a:cubicBezTo>
                  <a:pt x="603980" y="2092181"/>
                  <a:pt x="606897" y="2100111"/>
                  <a:pt x="610923" y="2106848"/>
                </a:cubicBezTo>
                <a:cubicBezTo>
                  <a:pt x="614949" y="2113586"/>
                  <a:pt x="620413" y="2118803"/>
                  <a:pt x="627315" y="2122500"/>
                </a:cubicBezTo>
                <a:cubicBezTo>
                  <a:pt x="634217" y="2126198"/>
                  <a:pt x="642762" y="2128047"/>
                  <a:pt x="652951" y="2128047"/>
                </a:cubicBezTo>
                <a:cubicBezTo>
                  <a:pt x="662317" y="2128047"/>
                  <a:pt x="670452" y="2126362"/>
                  <a:pt x="677354" y="2122993"/>
                </a:cubicBezTo>
                <a:cubicBezTo>
                  <a:pt x="684256" y="2119625"/>
                  <a:pt x="689925" y="2114736"/>
                  <a:pt x="694362" y="2108327"/>
                </a:cubicBezTo>
                <a:cubicBezTo>
                  <a:pt x="698799" y="2101918"/>
                  <a:pt x="702085" y="2094153"/>
                  <a:pt x="704222" y="2085033"/>
                </a:cubicBezTo>
                <a:cubicBezTo>
                  <a:pt x="706358" y="2075913"/>
                  <a:pt x="707426" y="2065519"/>
                  <a:pt x="707426" y="2053851"/>
                </a:cubicBezTo>
                <a:cubicBezTo>
                  <a:pt x="707426" y="2043005"/>
                  <a:pt x="706564" y="2033022"/>
                  <a:pt x="704838" y="2023902"/>
                </a:cubicBezTo>
                <a:cubicBezTo>
                  <a:pt x="703113" y="2014782"/>
                  <a:pt x="700196" y="2006853"/>
                  <a:pt x="696087" y="2000115"/>
                </a:cubicBezTo>
                <a:cubicBezTo>
                  <a:pt x="691979" y="1993378"/>
                  <a:pt x="686515" y="1988119"/>
                  <a:pt x="679695" y="1984339"/>
                </a:cubicBezTo>
                <a:cubicBezTo>
                  <a:pt x="672875" y="1980560"/>
                  <a:pt x="664289" y="1978670"/>
                  <a:pt x="653937" y="1978670"/>
                </a:cubicBezTo>
                <a:close/>
                <a:moveTo>
                  <a:pt x="3628113" y="1973493"/>
                </a:moveTo>
                <a:cubicBezTo>
                  <a:pt x="3620225" y="1973493"/>
                  <a:pt x="3613364" y="1974972"/>
                  <a:pt x="3607530" y="1977930"/>
                </a:cubicBezTo>
                <a:cubicBezTo>
                  <a:pt x="3601697" y="1980888"/>
                  <a:pt x="3596849" y="1984873"/>
                  <a:pt x="3592987" y="1989885"/>
                </a:cubicBezTo>
                <a:cubicBezTo>
                  <a:pt x="3589125" y="1994897"/>
                  <a:pt x="3586167" y="2000813"/>
                  <a:pt x="3584113" y="2007633"/>
                </a:cubicBezTo>
                <a:cubicBezTo>
                  <a:pt x="3582059" y="2014453"/>
                  <a:pt x="3580868" y="2021724"/>
                  <a:pt x="3580539" y="2029448"/>
                </a:cubicBezTo>
                <a:lnTo>
                  <a:pt x="3673222" y="2029448"/>
                </a:lnTo>
                <a:cubicBezTo>
                  <a:pt x="3673715" y="2012029"/>
                  <a:pt x="3670223" y="1998348"/>
                  <a:pt x="3662746" y="1988406"/>
                </a:cubicBezTo>
                <a:cubicBezTo>
                  <a:pt x="3655269" y="1978464"/>
                  <a:pt x="3643724" y="1973493"/>
                  <a:pt x="3628113" y="1973493"/>
                </a:cubicBezTo>
                <a:close/>
                <a:moveTo>
                  <a:pt x="2323188" y="1973493"/>
                </a:moveTo>
                <a:cubicBezTo>
                  <a:pt x="2315300" y="1973493"/>
                  <a:pt x="2308439" y="1974972"/>
                  <a:pt x="2302605" y="1977930"/>
                </a:cubicBezTo>
                <a:cubicBezTo>
                  <a:pt x="2296772" y="1980888"/>
                  <a:pt x="2291924" y="1984873"/>
                  <a:pt x="2288062" y="1989885"/>
                </a:cubicBezTo>
                <a:cubicBezTo>
                  <a:pt x="2284200" y="1994897"/>
                  <a:pt x="2281242" y="2000813"/>
                  <a:pt x="2279188" y="2007633"/>
                </a:cubicBezTo>
                <a:cubicBezTo>
                  <a:pt x="2277134" y="2014453"/>
                  <a:pt x="2275943" y="2021724"/>
                  <a:pt x="2275614" y="2029448"/>
                </a:cubicBezTo>
                <a:lnTo>
                  <a:pt x="2368297" y="2029448"/>
                </a:lnTo>
                <a:cubicBezTo>
                  <a:pt x="2368790" y="2012029"/>
                  <a:pt x="2365298" y="1998348"/>
                  <a:pt x="2357821" y="1988406"/>
                </a:cubicBezTo>
                <a:cubicBezTo>
                  <a:pt x="2350344" y="1978464"/>
                  <a:pt x="2338799" y="1973493"/>
                  <a:pt x="2323188" y="1973493"/>
                </a:cubicBezTo>
                <a:close/>
                <a:moveTo>
                  <a:pt x="1399263" y="1973493"/>
                </a:moveTo>
                <a:cubicBezTo>
                  <a:pt x="1391375" y="1973493"/>
                  <a:pt x="1384515" y="1974972"/>
                  <a:pt x="1378681" y="1977930"/>
                </a:cubicBezTo>
                <a:cubicBezTo>
                  <a:pt x="1372847" y="1980888"/>
                  <a:pt x="1367999" y="1984873"/>
                  <a:pt x="1364137" y="1989885"/>
                </a:cubicBezTo>
                <a:cubicBezTo>
                  <a:pt x="1360275" y="1994897"/>
                  <a:pt x="1357318" y="2000813"/>
                  <a:pt x="1355263" y="2007633"/>
                </a:cubicBezTo>
                <a:cubicBezTo>
                  <a:pt x="1353209" y="2014453"/>
                  <a:pt x="1352018" y="2021724"/>
                  <a:pt x="1351689" y="2029448"/>
                </a:cubicBezTo>
                <a:lnTo>
                  <a:pt x="1444372" y="2029448"/>
                </a:lnTo>
                <a:cubicBezTo>
                  <a:pt x="1444865" y="2012029"/>
                  <a:pt x="1441373" y="1998348"/>
                  <a:pt x="1433896" y="1988406"/>
                </a:cubicBezTo>
                <a:cubicBezTo>
                  <a:pt x="1426419" y="1978464"/>
                  <a:pt x="1414874" y="1973493"/>
                  <a:pt x="1399263" y="1973493"/>
                </a:cubicBezTo>
                <a:close/>
                <a:moveTo>
                  <a:pt x="3339754" y="1935286"/>
                </a:moveTo>
                <a:lnTo>
                  <a:pt x="3474094" y="1935286"/>
                </a:lnTo>
                <a:cubicBezTo>
                  <a:pt x="3476395" y="1935286"/>
                  <a:pt x="3478367" y="1935533"/>
                  <a:pt x="3480010" y="1936026"/>
                </a:cubicBezTo>
                <a:cubicBezTo>
                  <a:pt x="3481654" y="1936519"/>
                  <a:pt x="3483010" y="1937423"/>
                  <a:pt x="3484078" y="1938737"/>
                </a:cubicBezTo>
                <a:cubicBezTo>
                  <a:pt x="3485145" y="1940052"/>
                  <a:pt x="3485968" y="1941860"/>
                  <a:pt x="3486542" y="1944160"/>
                </a:cubicBezTo>
                <a:cubicBezTo>
                  <a:pt x="3487117" y="1946461"/>
                  <a:pt x="3487405" y="1949337"/>
                  <a:pt x="3487405" y="1952788"/>
                </a:cubicBezTo>
                <a:lnTo>
                  <a:pt x="3487405" y="1964866"/>
                </a:lnTo>
                <a:cubicBezTo>
                  <a:pt x="3487405" y="1968153"/>
                  <a:pt x="3487241" y="1971070"/>
                  <a:pt x="3486912" y="1973617"/>
                </a:cubicBezTo>
                <a:cubicBezTo>
                  <a:pt x="3486584" y="1976164"/>
                  <a:pt x="3486091" y="1978588"/>
                  <a:pt x="3485433" y="1980888"/>
                </a:cubicBezTo>
                <a:cubicBezTo>
                  <a:pt x="3484776" y="1983189"/>
                  <a:pt x="3483831" y="1985490"/>
                  <a:pt x="3482599" y="1987790"/>
                </a:cubicBezTo>
                <a:cubicBezTo>
                  <a:pt x="3481366" y="1990091"/>
                  <a:pt x="3479928" y="1992556"/>
                  <a:pt x="3478285" y="1995185"/>
                </a:cubicBezTo>
                <a:lnTo>
                  <a:pt x="3396448" y="2122131"/>
                </a:lnTo>
                <a:lnTo>
                  <a:pt x="3483215" y="2122131"/>
                </a:lnTo>
                <a:cubicBezTo>
                  <a:pt x="3484694" y="2122131"/>
                  <a:pt x="3486091" y="2122459"/>
                  <a:pt x="3487405" y="2123117"/>
                </a:cubicBezTo>
                <a:cubicBezTo>
                  <a:pt x="3488720" y="2123774"/>
                  <a:pt x="3489829" y="2125007"/>
                  <a:pt x="3490733" y="2126814"/>
                </a:cubicBezTo>
                <a:cubicBezTo>
                  <a:pt x="3491637" y="2128622"/>
                  <a:pt x="3492335" y="2131128"/>
                  <a:pt x="3492828" y="2134332"/>
                </a:cubicBezTo>
                <a:cubicBezTo>
                  <a:pt x="3493321" y="2137537"/>
                  <a:pt x="3493568" y="2141604"/>
                  <a:pt x="3493568" y="2146534"/>
                </a:cubicBezTo>
                <a:cubicBezTo>
                  <a:pt x="3493568" y="2151300"/>
                  <a:pt x="3493321" y="2155367"/>
                  <a:pt x="3492828" y="2158735"/>
                </a:cubicBezTo>
                <a:cubicBezTo>
                  <a:pt x="3492335" y="2162104"/>
                  <a:pt x="3491678" y="2164775"/>
                  <a:pt x="3490856" y="2166747"/>
                </a:cubicBezTo>
                <a:cubicBezTo>
                  <a:pt x="3490035" y="2168719"/>
                  <a:pt x="3488966" y="2170074"/>
                  <a:pt x="3487652" y="2170814"/>
                </a:cubicBezTo>
                <a:cubicBezTo>
                  <a:pt x="3486337" y="2171553"/>
                  <a:pt x="3484858" y="2171923"/>
                  <a:pt x="3483215" y="2171923"/>
                </a:cubicBezTo>
                <a:lnTo>
                  <a:pt x="3339507" y="2171923"/>
                </a:lnTo>
                <a:cubicBezTo>
                  <a:pt x="3335070" y="2171923"/>
                  <a:pt x="3331661" y="2170444"/>
                  <a:pt x="3329278" y="2167486"/>
                </a:cubicBezTo>
                <a:cubicBezTo>
                  <a:pt x="3326895" y="2164528"/>
                  <a:pt x="3325703" y="2159680"/>
                  <a:pt x="3325703" y="2152943"/>
                </a:cubicBezTo>
                <a:lnTo>
                  <a:pt x="3325703" y="2141604"/>
                </a:lnTo>
                <a:cubicBezTo>
                  <a:pt x="3325703" y="2138646"/>
                  <a:pt x="3325827" y="2135976"/>
                  <a:pt x="3326073" y="2133593"/>
                </a:cubicBezTo>
                <a:cubicBezTo>
                  <a:pt x="3326320" y="2131210"/>
                  <a:pt x="3326813" y="2128909"/>
                  <a:pt x="3327552" y="2126691"/>
                </a:cubicBezTo>
                <a:cubicBezTo>
                  <a:pt x="3328292" y="2124472"/>
                  <a:pt x="3329278" y="2122213"/>
                  <a:pt x="3330510" y="2119912"/>
                </a:cubicBezTo>
                <a:cubicBezTo>
                  <a:pt x="3331743" y="2117612"/>
                  <a:pt x="3333345" y="2115065"/>
                  <a:pt x="3335317" y="2112271"/>
                </a:cubicBezTo>
                <a:lnTo>
                  <a:pt x="3417647" y="1985079"/>
                </a:lnTo>
                <a:lnTo>
                  <a:pt x="3339754" y="1985079"/>
                </a:lnTo>
                <a:cubicBezTo>
                  <a:pt x="3336631" y="1985079"/>
                  <a:pt x="3334126" y="1983107"/>
                  <a:pt x="3332236" y="1979163"/>
                </a:cubicBezTo>
                <a:cubicBezTo>
                  <a:pt x="3330346" y="1975219"/>
                  <a:pt x="3329401" y="1968892"/>
                  <a:pt x="3329401" y="1960183"/>
                </a:cubicBezTo>
                <a:cubicBezTo>
                  <a:pt x="3329401" y="1955417"/>
                  <a:pt x="3329606" y="1951432"/>
                  <a:pt x="3330017" y="1948228"/>
                </a:cubicBezTo>
                <a:cubicBezTo>
                  <a:pt x="3330428" y="1945023"/>
                  <a:pt x="3331044" y="1942476"/>
                  <a:pt x="3331866" y="1940586"/>
                </a:cubicBezTo>
                <a:cubicBezTo>
                  <a:pt x="3332687" y="1938696"/>
                  <a:pt x="3333756" y="1937341"/>
                  <a:pt x="3335070" y="1936519"/>
                </a:cubicBezTo>
                <a:cubicBezTo>
                  <a:pt x="3336385" y="1935697"/>
                  <a:pt x="3337946" y="1935286"/>
                  <a:pt x="3339754" y="1935286"/>
                </a:cubicBezTo>
                <a:close/>
                <a:moveTo>
                  <a:pt x="3246987" y="1933807"/>
                </a:moveTo>
                <a:cubicBezTo>
                  <a:pt x="3253067" y="1933807"/>
                  <a:pt x="3258080" y="1934054"/>
                  <a:pt x="3262024" y="1934547"/>
                </a:cubicBezTo>
                <a:cubicBezTo>
                  <a:pt x="3265968" y="1935040"/>
                  <a:pt x="3269131" y="1935738"/>
                  <a:pt x="3271514" y="1936642"/>
                </a:cubicBezTo>
                <a:cubicBezTo>
                  <a:pt x="3273896" y="1937546"/>
                  <a:pt x="3275581" y="1938614"/>
                  <a:pt x="3276567" y="1939847"/>
                </a:cubicBezTo>
                <a:cubicBezTo>
                  <a:pt x="3277553" y="1941079"/>
                  <a:pt x="3278046" y="1942517"/>
                  <a:pt x="3278046" y="1944160"/>
                </a:cubicBezTo>
                <a:lnTo>
                  <a:pt x="3278046" y="2163542"/>
                </a:lnTo>
                <a:cubicBezTo>
                  <a:pt x="3278046" y="2165186"/>
                  <a:pt x="3277553" y="2166623"/>
                  <a:pt x="3276567" y="2167856"/>
                </a:cubicBezTo>
                <a:cubicBezTo>
                  <a:pt x="3275581" y="2169088"/>
                  <a:pt x="3273896" y="2170116"/>
                  <a:pt x="3271514" y="2170937"/>
                </a:cubicBezTo>
                <a:cubicBezTo>
                  <a:pt x="3269131" y="2171759"/>
                  <a:pt x="3265968" y="2172375"/>
                  <a:pt x="3262024" y="2172786"/>
                </a:cubicBezTo>
                <a:cubicBezTo>
                  <a:pt x="3258080" y="2173197"/>
                  <a:pt x="3253067" y="2173402"/>
                  <a:pt x="3246987" y="2173402"/>
                </a:cubicBezTo>
                <a:cubicBezTo>
                  <a:pt x="3240907" y="2173402"/>
                  <a:pt x="3235895" y="2173197"/>
                  <a:pt x="3231951" y="2172786"/>
                </a:cubicBezTo>
                <a:cubicBezTo>
                  <a:pt x="3228007" y="2172375"/>
                  <a:pt x="3224844" y="2171759"/>
                  <a:pt x="3222461" y="2170937"/>
                </a:cubicBezTo>
                <a:cubicBezTo>
                  <a:pt x="3220078" y="2170116"/>
                  <a:pt x="3218394" y="2169088"/>
                  <a:pt x="3217408" y="2167856"/>
                </a:cubicBezTo>
                <a:cubicBezTo>
                  <a:pt x="3216422" y="2166623"/>
                  <a:pt x="3215929" y="2165186"/>
                  <a:pt x="3215929" y="2163542"/>
                </a:cubicBezTo>
                <a:lnTo>
                  <a:pt x="3215929" y="1944160"/>
                </a:lnTo>
                <a:cubicBezTo>
                  <a:pt x="3215929" y="1942517"/>
                  <a:pt x="3216422" y="1941079"/>
                  <a:pt x="3217408" y="1939847"/>
                </a:cubicBezTo>
                <a:cubicBezTo>
                  <a:pt x="3218394" y="1938614"/>
                  <a:pt x="3220078" y="1937546"/>
                  <a:pt x="3222461" y="1936642"/>
                </a:cubicBezTo>
                <a:cubicBezTo>
                  <a:pt x="3224844" y="1935738"/>
                  <a:pt x="3228007" y="1935040"/>
                  <a:pt x="3231951" y="1934547"/>
                </a:cubicBezTo>
                <a:cubicBezTo>
                  <a:pt x="3235895" y="1934054"/>
                  <a:pt x="3240907" y="1933807"/>
                  <a:pt x="3246987" y="1933807"/>
                </a:cubicBezTo>
                <a:close/>
                <a:moveTo>
                  <a:pt x="2579870" y="1929864"/>
                </a:moveTo>
                <a:cubicBezTo>
                  <a:pt x="2586443" y="1929864"/>
                  <a:pt x="2592893" y="1930439"/>
                  <a:pt x="2599220" y="1931589"/>
                </a:cubicBezTo>
                <a:cubicBezTo>
                  <a:pt x="2605547" y="1932739"/>
                  <a:pt x="2611462" y="1934300"/>
                  <a:pt x="2616968" y="1936272"/>
                </a:cubicBezTo>
                <a:cubicBezTo>
                  <a:pt x="2622473" y="1938244"/>
                  <a:pt x="2627403" y="1940463"/>
                  <a:pt x="2631757" y="1942928"/>
                </a:cubicBezTo>
                <a:cubicBezTo>
                  <a:pt x="2636112" y="1945393"/>
                  <a:pt x="2639193" y="1947529"/>
                  <a:pt x="2641001" y="1949337"/>
                </a:cubicBezTo>
                <a:cubicBezTo>
                  <a:pt x="2642809" y="1951144"/>
                  <a:pt x="2644082" y="1952664"/>
                  <a:pt x="2644822" y="1953897"/>
                </a:cubicBezTo>
                <a:cubicBezTo>
                  <a:pt x="2645561" y="1955129"/>
                  <a:pt x="2646136" y="1956732"/>
                  <a:pt x="2646547" y="1958704"/>
                </a:cubicBezTo>
                <a:cubicBezTo>
                  <a:pt x="2646958" y="1960676"/>
                  <a:pt x="2647287" y="1963099"/>
                  <a:pt x="2647533" y="1965975"/>
                </a:cubicBezTo>
                <a:cubicBezTo>
                  <a:pt x="2647780" y="1968851"/>
                  <a:pt x="2647903" y="1972343"/>
                  <a:pt x="2647903" y="1976451"/>
                </a:cubicBezTo>
                <a:cubicBezTo>
                  <a:pt x="2647903" y="1985983"/>
                  <a:pt x="2647081" y="1992679"/>
                  <a:pt x="2645438" y="1996541"/>
                </a:cubicBezTo>
                <a:cubicBezTo>
                  <a:pt x="2643795" y="2000403"/>
                  <a:pt x="2641658" y="2002334"/>
                  <a:pt x="2639029" y="2002334"/>
                </a:cubicBezTo>
                <a:cubicBezTo>
                  <a:pt x="2636235" y="2002334"/>
                  <a:pt x="2633277" y="2001183"/>
                  <a:pt x="2630155" y="1998883"/>
                </a:cubicBezTo>
                <a:cubicBezTo>
                  <a:pt x="2627033" y="1996582"/>
                  <a:pt x="2623336" y="1994035"/>
                  <a:pt x="2619063" y="1991241"/>
                </a:cubicBezTo>
                <a:cubicBezTo>
                  <a:pt x="2614790" y="1988448"/>
                  <a:pt x="2609696" y="1985900"/>
                  <a:pt x="2603780" y="1983600"/>
                </a:cubicBezTo>
                <a:cubicBezTo>
                  <a:pt x="2597864" y="1981299"/>
                  <a:pt x="2590798" y="1980149"/>
                  <a:pt x="2582581" y="1980149"/>
                </a:cubicBezTo>
                <a:cubicBezTo>
                  <a:pt x="2566477" y="1980149"/>
                  <a:pt x="2554152" y="1986352"/>
                  <a:pt x="2545607" y="1998759"/>
                </a:cubicBezTo>
                <a:cubicBezTo>
                  <a:pt x="2537062" y="2011166"/>
                  <a:pt x="2532789" y="2029366"/>
                  <a:pt x="2532789" y="2053358"/>
                </a:cubicBezTo>
                <a:cubicBezTo>
                  <a:pt x="2532789" y="2065190"/>
                  <a:pt x="2533857" y="2075625"/>
                  <a:pt x="2535994" y="2084663"/>
                </a:cubicBezTo>
                <a:cubicBezTo>
                  <a:pt x="2538130" y="2093702"/>
                  <a:pt x="2541293" y="2101261"/>
                  <a:pt x="2545484" y="2107341"/>
                </a:cubicBezTo>
                <a:cubicBezTo>
                  <a:pt x="2549674" y="2113421"/>
                  <a:pt x="2554933" y="2117982"/>
                  <a:pt x="2561259" y="2121021"/>
                </a:cubicBezTo>
                <a:cubicBezTo>
                  <a:pt x="2567586" y="2124062"/>
                  <a:pt x="2574940" y="2125582"/>
                  <a:pt x="2583321" y="2125582"/>
                </a:cubicBezTo>
                <a:cubicBezTo>
                  <a:pt x="2591866" y="2125582"/>
                  <a:pt x="2599220" y="2124308"/>
                  <a:pt x="2605382" y="2121761"/>
                </a:cubicBezTo>
                <a:cubicBezTo>
                  <a:pt x="2611545" y="2119214"/>
                  <a:pt x="2616927" y="2116379"/>
                  <a:pt x="2621528" y="2113257"/>
                </a:cubicBezTo>
                <a:cubicBezTo>
                  <a:pt x="2626129" y="2110135"/>
                  <a:pt x="2629991" y="2107300"/>
                  <a:pt x="2633113" y="2104753"/>
                </a:cubicBezTo>
                <a:cubicBezTo>
                  <a:pt x="2636235" y="2102206"/>
                  <a:pt x="2638865" y="2100932"/>
                  <a:pt x="2641001" y="2100932"/>
                </a:cubicBezTo>
                <a:cubicBezTo>
                  <a:pt x="2642480" y="2100932"/>
                  <a:pt x="2643713" y="2101343"/>
                  <a:pt x="2644699" y="2102164"/>
                </a:cubicBezTo>
                <a:cubicBezTo>
                  <a:pt x="2645684" y="2102986"/>
                  <a:pt x="2646465" y="2104506"/>
                  <a:pt x="2647040" y="2106725"/>
                </a:cubicBezTo>
                <a:cubicBezTo>
                  <a:pt x="2647615" y="2108943"/>
                  <a:pt x="2648067" y="2111778"/>
                  <a:pt x="2648396" y="2115229"/>
                </a:cubicBezTo>
                <a:cubicBezTo>
                  <a:pt x="2648725" y="2118680"/>
                  <a:pt x="2648889" y="2123117"/>
                  <a:pt x="2648889" y="2128540"/>
                </a:cubicBezTo>
                <a:cubicBezTo>
                  <a:pt x="2648889" y="2132812"/>
                  <a:pt x="2648766" y="2136387"/>
                  <a:pt x="2648519" y="2139262"/>
                </a:cubicBezTo>
                <a:cubicBezTo>
                  <a:pt x="2648273" y="2142138"/>
                  <a:pt x="2647944" y="2144562"/>
                  <a:pt x="2647533" y="2146534"/>
                </a:cubicBezTo>
                <a:cubicBezTo>
                  <a:pt x="2647122" y="2148506"/>
                  <a:pt x="2646629" y="2150108"/>
                  <a:pt x="2646054" y="2151341"/>
                </a:cubicBezTo>
                <a:cubicBezTo>
                  <a:pt x="2645479" y="2152573"/>
                  <a:pt x="2644206" y="2154134"/>
                  <a:pt x="2642234" y="2156024"/>
                </a:cubicBezTo>
                <a:cubicBezTo>
                  <a:pt x="2640262" y="2157914"/>
                  <a:pt x="2636893" y="2160214"/>
                  <a:pt x="2632127" y="2162926"/>
                </a:cubicBezTo>
                <a:cubicBezTo>
                  <a:pt x="2627361" y="2165637"/>
                  <a:pt x="2621939" y="2168061"/>
                  <a:pt x="2615858" y="2170198"/>
                </a:cubicBezTo>
                <a:cubicBezTo>
                  <a:pt x="2609778" y="2172334"/>
                  <a:pt x="2603164" y="2174060"/>
                  <a:pt x="2596015" y="2175374"/>
                </a:cubicBezTo>
                <a:cubicBezTo>
                  <a:pt x="2588867" y="2176689"/>
                  <a:pt x="2581513" y="2177346"/>
                  <a:pt x="2573954" y="2177346"/>
                </a:cubicBezTo>
                <a:cubicBezTo>
                  <a:pt x="2557028" y="2177346"/>
                  <a:pt x="2542033" y="2174717"/>
                  <a:pt x="2528968" y="2169458"/>
                </a:cubicBezTo>
                <a:cubicBezTo>
                  <a:pt x="2515904" y="2164200"/>
                  <a:pt x="2504935" y="2156435"/>
                  <a:pt x="2496061" y="2146164"/>
                </a:cubicBezTo>
                <a:cubicBezTo>
                  <a:pt x="2487187" y="2135894"/>
                  <a:pt x="2480491" y="2123363"/>
                  <a:pt x="2475972" y="2108573"/>
                </a:cubicBezTo>
                <a:cubicBezTo>
                  <a:pt x="2471452" y="2093784"/>
                  <a:pt x="2469193" y="2076858"/>
                  <a:pt x="2469193" y="2057795"/>
                </a:cubicBezTo>
                <a:cubicBezTo>
                  <a:pt x="2469193" y="2035775"/>
                  <a:pt x="2471945" y="2016754"/>
                  <a:pt x="2477451" y="2000731"/>
                </a:cubicBezTo>
                <a:cubicBezTo>
                  <a:pt x="2482956" y="1984709"/>
                  <a:pt x="2490638" y="1971439"/>
                  <a:pt x="2500498" y="1960922"/>
                </a:cubicBezTo>
                <a:cubicBezTo>
                  <a:pt x="2510358" y="1950405"/>
                  <a:pt x="2522025" y="1942599"/>
                  <a:pt x="2535501" y="1937505"/>
                </a:cubicBezTo>
                <a:cubicBezTo>
                  <a:pt x="2548976" y="1932411"/>
                  <a:pt x="2563765" y="1929864"/>
                  <a:pt x="2579870" y="1929864"/>
                </a:cubicBezTo>
                <a:close/>
                <a:moveTo>
                  <a:pt x="3629592" y="1929617"/>
                </a:moveTo>
                <a:cubicBezTo>
                  <a:pt x="3647997" y="1929617"/>
                  <a:pt x="3663732" y="1932328"/>
                  <a:pt x="3676796" y="1937751"/>
                </a:cubicBezTo>
                <a:cubicBezTo>
                  <a:pt x="3689860" y="1943174"/>
                  <a:pt x="3700583" y="1950692"/>
                  <a:pt x="3708964" y="1960306"/>
                </a:cubicBezTo>
                <a:cubicBezTo>
                  <a:pt x="3717345" y="1969919"/>
                  <a:pt x="3723507" y="1981299"/>
                  <a:pt x="3727451" y="1994446"/>
                </a:cubicBezTo>
                <a:cubicBezTo>
                  <a:pt x="3731395" y="2007592"/>
                  <a:pt x="3733367" y="2021889"/>
                  <a:pt x="3733367" y="2037336"/>
                </a:cubicBezTo>
                <a:lnTo>
                  <a:pt x="3733367" y="2047196"/>
                </a:lnTo>
                <a:cubicBezTo>
                  <a:pt x="3733367" y="2054755"/>
                  <a:pt x="3731682" y="2060342"/>
                  <a:pt x="3728314" y="2063958"/>
                </a:cubicBezTo>
                <a:cubicBezTo>
                  <a:pt x="3724945" y="2067573"/>
                  <a:pt x="3720303" y="2069380"/>
                  <a:pt x="3714387" y="2069380"/>
                </a:cubicBezTo>
                <a:lnTo>
                  <a:pt x="3580539" y="2069380"/>
                </a:lnTo>
                <a:cubicBezTo>
                  <a:pt x="3580539" y="2078747"/>
                  <a:pt x="3581648" y="2087251"/>
                  <a:pt x="3583867" y="2094893"/>
                </a:cubicBezTo>
                <a:cubicBezTo>
                  <a:pt x="3586085" y="2102534"/>
                  <a:pt x="3589618" y="2109025"/>
                  <a:pt x="3594466" y="2114366"/>
                </a:cubicBezTo>
                <a:cubicBezTo>
                  <a:pt x="3599314" y="2119707"/>
                  <a:pt x="3605558" y="2123774"/>
                  <a:pt x="3613200" y="2126568"/>
                </a:cubicBezTo>
                <a:cubicBezTo>
                  <a:pt x="3620841" y="2129361"/>
                  <a:pt x="3630003" y="2130758"/>
                  <a:pt x="3640684" y="2130758"/>
                </a:cubicBezTo>
                <a:cubicBezTo>
                  <a:pt x="3651530" y="2130758"/>
                  <a:pt x="3661061" y="2129978"/>
                  <a:pt x="3669278" y="2128416"/>
                </a:cubicBezTo>
                <a:cubicBezTo>
                  <a:pt x="3677494" y="2126855"/>
                  <a:pt x="3684602" y="2125130"/>
                  <a:pt x="3690600" y="2123240"/>
                </a:cubicBezTo>
                <a:cubicBezTo>
                  <a:pt x="3696598" y="2121350"/>
                  <a:pt x="3701569" y="2119625"/>
                  <a:pt x="3705513" y="2118064"/>
                </a:cubicBezTo>
                <a:cubicBezTo>
                  <a:pt x="3709457" y="2116503"/>
                  <a:pt x="3712661" y="2115722"/>
                  <a:pt x="3715126" y="2115722"/>
                </a:cubicBezTo>
                <a:cubicBezTo>
                  <a:pt x="3716605" y="2115722"/>
                  <a:pt x="3717838" y="2116010"/>
                  <a:pt x="3718824" y="2116585"/>
                </a:cubicBezTo>
                <a:cubicBezTo>
                  <a:pt x="3719810" y="2117160"/>
                  <a:pt x="3720631" y="2118187"/>
                  <a:pt x="3721289" y="2119666"/>
                </a:cubicBezTo>
                <a:cubicBezTo>
                  <a:pt x="3721946" y="2121145"/>
                  <a:pt x="3722398" y="2123240"/>
                  <a:pt x="3722644" y="2125951"/>
                </a:cubicBezTo>
                <a:cubicBezTo>
                  <a:pt x="3722891" y="2128663"/>
                  <a:pt x="3723014" y="2132073"/>
                  <a:pt x="3723014" y="2136181"/>
                </a:cubicBezTo>
                <a:cubicBezTo>
                  <a:pt x="3723014" y="2139796"/>
                  <a:pt x="3722932" y="2142878"/>
                  <a:pt x="3722768" y="2145425"/>
                </a:cubicBezTo>
                <a:cubicBezTo>
                  <a:pt x="3722603" y="2147972"/>
                  <a:pt x="3722357" y="2150149"/>
                  <a:pt x="3722028" y="2151957"/>
                </a:cubicBezTo>
                <a:cubicBezTo>
                  <a:pt x="3721699" y="2153765"/>
                  <a:pt x="3721206" y="2155284"/>
                  <a:pt x="3720549" y="2156517"/>
                </a:cubicBezTo>
                <a:cubicBezTo>
                  <a:pt x="3719892" y="2157749"/>
                  <a:pt x="3719029" y="2158941"/>
                  <a:pt x="3717961" y="2160091"/>
                </a:cubicBezTo>
                <a:cubicBezTo>
                  <a:pt x="3716893" y="2161242"/>
                  <a:pt x="3713976" y="2162803"/>
                  <a:pt x="3709210" y="2164775"/>
                </a:cubicBezTo>
                <a:cubicBezTo>
                  <a:pt x="3704445" y="2166747"/>
                  <a:pt x="3698364" y="2168678"/>
                  <a:pt x="3690970" y="2170567"/>
                </a:cubicBezTo>
                <a:cubicBezTo>
                  <a:pt x="3683575" y="2172457"/>
                  <a:pt x="3675111" y="2174100"/>
                  <a:pt x="3665580" y="2175497"/>
                </a:cubicBezTo>
                <a:cubicBezTo>
                  <a:pt x="3656049" y="2176894"/>
                  <a:pt x="3645861" y="2177592"/>
                  <a:pt x="3635015" y="2177592"/>
                </a:cubicBezTo>
                <a:cubicBezTo>
                  <a:pt x="3615459" y="2177592"/>
                  <a:pt x="3598328" y="2175127"/>
                  <a:pt x="3583620" y="2170198"/>
                </a:cubicBezTo>
                <a:cubicBezTo>
                  <a:pt x="3568913" y="2165268"/>
                  <a:pt x="3556629" y="2157791"/>
                  <a:pt x="3546769" y="2147766"/>
                </a:cubicBezTo>
                <a:cubicBezTo>
                  <a:pt x="3536909" y="2137742"/>
                  <a:pt x="3529555" y="2125089"/>
                  <a:pt x="3524708" y="2109806"/>
                </a:cubicBezTo>
                <a:cubicBezTo>
                  <a:pt x="3519860" y="2094523"/>
                  <a:pt x="3517436" y="2076611"/>
                  <a:pt x="3517436" y="2056070"/>
                </a:cubicBezTo>
                <a:cubicBezTo>
                  <a:pt x="3517436" y="2036514"/>
                  <a:pt x="3519983" y="2018890"/>
                  <a:pt x="3525077" y="2003196"/>
                </a:cubicBezTo>
                <a:cubicBezTo>
                  <a:pt x="3530171" y="1987503"/>
                  <a:pt x="3537566" y="1974192"/>
                  <a:pt x="3547262" y="1963264"/>
                </a:cubicBezTo>
                <a:cubicBezTo>
                  <a:pt x="3556958" y="1952336"/>
                  <a:pt x="3568748" y="1943996"/>
                  <a:pt x="3582634" y="1938244"/>
                </a:cubicBezTo>
                <a:cubicBezTo>
                  <a:pt x="3596520" y="1932493"/>
                  <a:pt x="3612173" y="1929617"/>
                  <a:pt x="3629592" y="1929617"/>
                </a:cubicBezTo>
                <a:close/>
                <a:moveTo>
                  <a:pt x="2324667" y="1929617"/>
                </a:moveTo>
                <a:cubicBezTo>
                  <a:pt x="2343072" y="1929617"/>
                  <a:pt x="2358807" y="1932328"/>
                  <a:pt x="2371871" y="1937751"/>
                </a:cubicBezTo>
                <a:cubicBezTo>
                  <a:pt x="2384935" y="1943174"/>
                  <a:pt x="2395658" y="1950692"/>
                  <a:pt x="2404039" y="1960306"/>
                </a:cubicBezTo>
                <a:cubicBezTo>
                  <a:pt x="2412420" y="1969919"/>
                  <a:pt x="2418582" y="1981299"/>
                  <a:pt x="2422526" y="1994446"/>
                </a:cubicBezTo>
                <a:cubicBezTo>
                  <a:pt x="2426470" y="2007592"/>
                  <a:pt x="2428442" y="2021889"/>
                  <a:pt x="2428442" y="2037336"/>
                </a:cubicBezTo>
                <a:lnTo>
                  <a:pt x="2428442" y="2047196"/>
                </a:lnTo>
                <a:cubicBezTo>
                  <a:pt x="2428442" y="2054755"/>
                  <a:pt x="2426758" y="2060342"/>
                  <a:pt x="2423389" y="2063958"/>
                </a:cubicBezTo>
                <a:cubicBezTo>
                  <a:pt x="2420020" y="2067573"/>
                  <a:pt x="2415378" y="2069380"/>
                  <a:pt x="2409462" y="2069380"/>
                </a:cubicBezTo>
                <a:lnTo>
                  <a:pt x="2275614" y="2069380"/>
                </a:lnTo>
                <a:cubicBezTo>
                  <a:pt x="2275614" y="2078747"/>
                  <a:pt x="2276723" y="2087251"/>
                  <a:pt x="2278942" y="2094893"/>
                </a:cubicBezTo>
                <a:cubicBezTo>
                  <a:pt x="2281160" y="2102534"/>
                  <a:pt x="2284693" y="2109025"/>
                  <a:pt x="2289541" y="2114366"/>
                </a:cubicBezTo>
                <a:cubicBezTo>
                  <a:pt x="2294389" y="2119707"/>
                  <a:pt x="2300633" y="2123774"/>
                  <a:pt x="2308275" y="2126568"/>
                </a:cubicBezTo>
                <a:cubicBezTo>
                  <a:pt x="2315916" y="2129361"/>
                  <a:pt x="2325078" y="2130758"/>
                  <a:pt x="2335759" y="2130758"/>
                </a:cubicBezTo>
                <a:cubicBezTo>
                  <a:pt x="2346605" y="2130758"/>
                  <a:pt x="2356136" y="2129978"/>
                  <a:pt x="2364353" y="2128416"/>
                </a:cubicBezTo>
                <a:cubicBezTo>
                  <a:pt x="2372569" y="2126855"/>
                  <a:pt x="2379677" y="2125130"/>
                  <a:pt x="2385675" y="2123240"/>
                </a:cubicBezTo>
                <a:cubicBezTo>
                  <a:pt x="2391673" y="2121350"/>
                  <a:pt x="2396644" y="2119625"/>
                  <a:pt x="2400588" y="2118064"/>
                </a:cubicBezTo>
                <a:cubicBezTo>
                  <a:pt x="2404532" y="2116503"/>
                  <a:pt x="2407736" y="2115722"/>
                  <a:pt x="2410201" y="2115722"/>
                </a:cubicBezTo>
                <a:cubicBezTo>
                  <a:pt x="2411680" y="2115722"/>
                  <a:pt x="2412913" y="2116010"/>
                  <a:pt x="2413899" y="2116585"/>
                </a:cubicBezTo>
                <a:cubicBezTo>
                  <a:pt x="2414885" y="2117160"/>
                  <a:pt x="2415706" y="2118187"/>
                  <a:pt x="2416364" y="2119666"/>
                </a:cubicBezTo>
                <a:cubicBezTo>
                  <a:pt x="2417021" y="2121145"/>
                  <a:pt x="2417473" y="2123240"/>
                  <a:pt x="2417719" y="2125951"/>
                </a:cubicBezTo>
                <a:cubicBezTo>
                  <a:pt x="2417966" y="2128663"/>
                  <a:pt x="2418089" y="2132073"/>
                  <a:pt x="2418089" y="2136181"/>
                </a:cubicBezTo>
                <a:cubicBezTo>
                  <a:pt x="2418089" y="2139796"/>
                  <a:pt x="2418007" y="2142878"/>
                  <a:pt x="2417843" y="2145425"/>
                </a:cubicBezTo>
                <a:cubicBezTo>
                  <a:pt x="2417678" y="2147972"/>
                  <a:pt x="2417432" y="2150149"/>
                  <a:pt x="2417103" y="2151957"/>
                </a:cubicBezTo>
                <a:cubicBezTo>
                  <a:pt x="2416774" y="2153765"/>
                  <a:pt x="2416281" y="2155284"/>
                  <a:pt x="2415624" y="2156517"/>
                </a:cubicBezTo>
                <a:cubicBezTo>
                  <a:pt x="2414967" y="2157749"/>
                  <a:pt x="2414104" y="2158941"/>
                  <a:pt x="2413036" y="2160091"/>
                </a:cubicBezTo>
                <a:cubicBezTo>
                  <a:pt x="2411968" y="2161242"/>
                  <a:pt x="2409051" y="2162803"/>
                  <a:pt x="2404285" y="2164775"/>
                </a:cubicBezTo>
                <a:cubicBezTo>
                  <a:pt x="2399520" y="2166747"/>
                  <a:pt x="2393439" y="2168678"/>
                  <a:pt x="2386045" y="2170567"/>
                </a:cubicBezTo>
                <a:cubicBezTo>
                  <a:pt x="2378650" y="2172457"/>
                  <a:pt x="2370186" y="2174100"/>
                  <a:pt x="2360655" y="2175497"/>
                </a:cubicBezTo>
                <a:cubicBezTo>
                  <a:pt x="2351124" y="2176894"/>
                  <a:pt x="2340936" y="2177592"/>
                  <a:pt x="2330090" y="2177592"/>
                </a:cubicBezTo>
                <a:cubicBezTo>
                  <a:pt x="2310534" y="2177592"/>
                  <a:pt x="2293403" y="2175127"/>
                  <a:pt x="2278695" y="2170198"/>
                </a:cubicBezTo>
                <a:cubicBezTo>
                  <a:pt x="2263988" y="2165268"/>
                  <a:pt x="2251704" y="2157791"/>
                  <a:pt x="2241844" y="2147766"/>
                </a:cubicBezTo>
                <a:cubicBezTo>
                  <a:pt x="2231984" y="2137742"/>
                  <a:pt x="2224630" y="2125089"/>
                  <a:pt x="2219783" y="2109806"/>
                </a:cubicBezTo>
                <a:cubicBezTo>
                  <a:pt x="2214935" y="2094523"/>
                  <a:pt x="2212511" y="2076611"/>
                  <a:pt x="2212511" y="2056070"/>
                </a:cubicBezTo>
                <a:cubicBezTo>
                  <a:pt x="2212511" y="2036514"/>
                  <a:pt x="2215058" y="2018890"/>
                  <a:pt x="2220152" y="2003196"/>
                </a:cubicBezTo>
                <a:cubicBezTo>
                  <a:pt x="2225247" y="1987503"/>
                  <a:pt x="2232642" y="1974192"/>
                  <a:pt x="2242337" y="1963264"/>
                </a:cubicBezTo>
                <a:cubicBezTo>
                  <a:pt x="2252033" y="1952336"/>
                  <a:pt x="2263823" y="1943996"/>
                  <a:pt x="2277709" y="1938244"/>
                </a:cubicBezTo>
                <a:cubicBezTo>
                  <a:pt x="2291595" y="1932493"/>
                  <a:pt x="2307248" y="1929617"/>
                  <a:pt x="2324667" y="1929617"/>
                </a:cubicBezTo>
                <a:close/>
                <a:moveTo>
                  <a:pt x="1400742" y="1929617"/>
                </a:moveTo>
                <a:cubicBezTo>
                  <a:pt x="1419147" y="1929617"/>
                  <a:pt x="1434882" y="1932328"/>
                  <a:pt x="1447946" y="1937751"/>
                </a:cubicBezTo>
                <a:cubicBezTo>
                  <a:pt x="1461010" y="1943174"/>
                  <a:pt x="1471733" y="1950692"/>
                  <a:pt x="1480114" y="1960306"/>
                </a:cubicBezTo>
                <a:cubicBezTo>
                  <a:pt x="1488495" y="1969919"/>
                  <a:pt x="1494657" y="1981299"/>
                  <a:pt x="1498601" y="1994446"/>
                </a:cubicBezTo>
                <a:cubicBezTo>
                  <a:pt x="1502545" y="2007592"/>
                  <a:pt x="1504517" y="2021889"/>
                  <a:pt x="1504517" y="2037336"/>
                </a:cubicBezTo>
                <a:lnTo>
                  <a:pt x="1504517" y="2047196"/>
                </a:lnTo>
                <a:cubicBezTo>
                  <a:pt x="1504517" y="2054755"/>
                  <a:pt x="1502833" y="2060342"/>
                  <a:pt x="1499464" y="2063958"/>
                </a:cubicBezTo>
                <a:cubicBezTo>
                  <a:pt x="1496095" y="2067573"/>
                  <a:pt x="1491453" y="2069380"/>
                  <a:pt x="1485537" y="2069380"/>
                </a:cubicBezTo>
                <a:lnTo>
                  <a:pt x="1351689" y="2069380"/>
                </a:lnTo>
                <a:cubicBezTo>
                  <a:pt x="1351689" y="2078747"/>
                  <a:pt x="1352799" y="2087251"/>
                  <a:pt x="1355017" y="2094893"/>
                </a:cubicBezTo>
                <a:cubicBezTo>
                  <a:pt x="1357235" y="2102534"/>
                  <a:pt x="1360768" y="2109025"/>
                  <a:pt x="1365616" y="2114366"/>
                </a:cubicBezTo>
                <a:cubicBezTo>
                  <a:pt x="1370464" y="2119707"/>
                  <a:pt x="1376709" y="2123774"/>
                  <a:pt x="1384350" y="2126568"/>
                </a:cubicBezTo>
                <a:cubicBezTo>
                  <a:pt x="1391992" y="2129361"/>
                  <a:pt x="1401153" y="2130758"/>
                  <a:pt x="1411834" y="2130758"/>
                </a:cubicBezTo>
                <a:cubicBezTo>
                  <a:pt x="1422680" y="2130758"/>
                  <a:pt x="1432212" y="2129978"/>
                  <a:pt x="1440428" y="2128416"/>
                </a:cubicBezTo>
                <a:cubicBezTo>
                  <a:pt x="1448645" y="2126855"/>
                  <a:pt x="1455752" y="2125130"/>
                  <a:pt x="1461750" y="2123240"/>
                </a:cubicBezTo>
                <a:cubicBezTo>
                  <a:pt x="1467748" y="2121350"/>
                  <a:pt x="1472719" y="2119625"/>
                  <a:pt x="1476663" y="2118064"/>
                </a:cubicBezTo>
                <a:cubicBezTo>
                  <a:pt x="1480607" y="2116503"/>
                  <a:pt x="1483812" y="2115722"/>
                  <a:pt x="1486276" y="2115722"/>
                </a:cubicBezTo>
                <a:cubicBezTo>
                  <a:pt x="1487755" y="2115722"/>
                  <a:pt x="1488988" y="2116010"/>
                  <a:pt x="1489974" y="2116585"/>
                </a:cubicBezTo>
                <a:cubicBezTo>
                  <a:pt x="1490960" y="2117160"/>
                  <a:pt x="1491781" y="2118187"/>
                  <a:pt x="1492439" y="2119666"/>
                </a:cubicBezTo>
                <a:cubicBezTo>
                  <a:pt x="1493096" y="2121145"/>
                  <a:pt x="1493548" y="2123240"/>
                  <a:pt x="1493794" y="2125951"/>
                </a:cubicBezTo>
                <a:cubicBezTo>
                  <a:pt x="1494041" y="2128663"/>
                  <a:pt x="1494164" y="2132073"/>
                  <a:pt x="1494164" y="2136181"/>
                </a:cubicBezTo>
                <a:cubicBezTo>
                  <a:pt x="1494164" y="2139796"/>
                  <a:pt x="1494082" y="2142878"/>
                  <a:pt x="1493918" y="2145425"/>
                </a:cubicBezTo>
                <a:cubicBezTo>
                  <a:pt x="1493753" y="2147972"/>
                  <a:pt x="1493507" y="2150149"/>
                  <a:pt x="1493178" y="2151957"/>
                </a:cubicBezTo>
                <a:cubicBezTo>
                  <a:pt x="1492850" y="2153765"/>
                  <a:pt x="1492357" y="2155284"/>
                  <a:pt x="1491699" y="2156517"/>
                </a:cubicBezTo>
                <a:cubicBezTo>
                  <a:pt x="1491042" y="2157749"/>
                  <a:pt x="1490179" y="2158941"/>
                  <a:pt x="1489111" y="2160091"/>
                </a:cubicBezTo>
                <a:cubicBezTo>
                  <a:pt x="1488043" y="2161242"/>
                  <a:pt x="1485126" y="2162803"/>
                  <a:pt x="1480360" y="2164775"/>
                </a:cubicBezTo>
                <a:cubicBezTo>
                  <a:pt x="1475595" y="2166747"/>
                  <a:pt x="1469515" y="2168678"/>
                  <a:pt x="1462120" y="2170567"/>
                </a:cubicBezTo>
                <a:cubicBezTo>
                  <a:pt x="1454725" y="2172457"/>
                  <a:pt x="1446262" y="2174100"/>
                  <a:pt x="1436731" y="2175497"/>
                </a:cubicBezTo>
                <a:cubicBezTo>
                  <a:pt x="1427199" y="2176894"/>
                  <a:pt x="1417011" y="2177592"/>
                  <a:pt x="1406165" y="2177592"/>
                </a:cubicBezTo>
                <a:cubicBezTo>
                  <a:pt x="1386610" y="2177592"/>
                  <a:pt x="1369478" y="2175127"/>
                  <a:pt x="1354770" y="2170198"/>
                </a:cubicBezTo>
                <a:cubicBezTo>
                  <a:pt x="1340063" y="2165268"/>
                  <a:pt x="1327779" y="2157791"/>
                  <a:pt x="1317919" y="2147766"/>
                </a:cubicBezTo>
                <a:cubicBezTo>
                  <a:pt x="1308059" y="2137742"/>
                  <a:pt x="1300706" y="2125089"/>
                  <a:pt x="1295858" y="2109806"/>
                </a:cubicBezTo>
                <a:cubicBezTo>
                  <a:pt x="1291010" y="2094523"/>
                  <a:pt x="1288586" y="2076611"/>
                  <a:pt x="1288586" y="2056070"/>
                </a:cubicBezTo>
                <a:cubicBezTo>
                  <a:pt x="1288586" y="2036514"/>
                  <a:pt x="1291133" y="2018890"/>
                  <a:pt x="1296228" y="2003196"/>
                </a:cubicBezTo>
                <a:cubicBezTo>
                  <a:pt x="1301322" y="1987503"/>
                  <a:pt x="1308717" y="1974192"/>
                  <a:pt x="1318412" y="1963264"/>
                </a:cubicBezTo>
                <a:cubicBezTo>
                  <a:pt x="1328108" y="1952336"/>
                  <a:pt x="1339899" y="1943996"/>
                  <a:pt x="1353785" y="1938244"/>
                </a:cubicBezTo>
                <a:cubicBezTo>
                  <a:pt x="1367670" y="1932493"/>
                  <a:pt x="1383323" y="1929617"/>
                  <a:pt x="1400742" y="1929617"/>
                </a:cubicBezTo>
                <a:close/>
                <a:moveTo>
                  <a:pt x="1179025" y="1929617"/>
                </a:moveTo>
                <a:cubicBezTo>
                  <a:pt x="1185927" y="1929617"/>
                  <a:pt x="1192624" y="1930110"/>
                  <a:pt x="1199115" y="1931096"/>
                </a:cubicBezTo>
                <a:cubicBezTo>
                  <a:pt x="1205606" y="1932082"/>
                  <a:pt x="1211481" y="1933314"/>
                  <a:pt x="1216739" y="1934793"/>
                </a:cubicBezTo>
                <a:cubicBezTo>
                  <a:pt x="1221998" y="1936272"/>
                  <a:pt x="1226435" y="1937875"/>
                  <a:pt x="1230050" y="1939600"/>
                </a:cubicBezTo>
                <a:cubicBezTo>
                  <a:pt x="1233666" y="1941326"/>
                  <a:pt x="1236254" y="1942805"/>
                  <a:pt x="1237815" y="1944037"/>
                </a:cubicBezTo>
                <a:cubicBezTo>
                  <a:pt x="1239376" y="1945270"/>
                  <a:pt x="1240485" y="1946502"/>
                  <a:pt x="1241143" y="1947735"/>
                </a:cubicBezTo>
                <a:cubicBezTo>
                  <a:pt x="1241800" y="1948967"/>
                  <a:pt x="1242293" y="1950446"/>
                  <a:pt x="1242622" y="1952171"/>
                </a:cubicBezTo>
                <a:cubicBezTo>
                  <a:pt x="1242950" y="1953897"/>
                  <a:pt x="1243238" y="1956033"/>
                  <a:pt x="1243484" y="1958580"/>
                </a:cubicBezTo>
                <a:cubicBezTo>
                  <a:pt x="1243731" y="1961127"/>
                  <a:pt x="1243854" y="1964291"/>
                  <a:pt x="1243854" y="1968070"/>
                </a:cubicBezTo>
                <a:cubicBezTo>
                  <a:pt x="1243854" y="1972507"/>
                  <a:pt x="1243731" y="1976123"/>
                  <a:pt x="1243484" y="1978916"/>
                </a:cubicBezTo>
                <a:cubicBezTo>
                  <a:pt x="1243238" y="1981710"/>
                  <a:pt x="1242827" y="1983928"/>
                  <a:pt x="1242252" y="1985572"/>
                </a:cubicBezTo>
                <a:cubicBezTo>
                  <a:pt x="1241677" y="1987215"/>
                  <a:pt x="1240896" y="1988324"/>
                  <a:pt x="1239910" y="1988899"/>
                </a:cubicBezTo>
                <a:cubicBezTo>
                  <a:pt x="1238924" y="1989475"/>
                  <a:pt x="1237774" y="1989762"/>
                  <a:pt x="1236459" y="1989762"/>
                </a:cubicBezTo>
                <a:cubicBezTo>
                  <a:pt x="1234980" y="1989762"/>
                  <a:pt x="1232680" y="1988899"/>
                  <a:pt x="1229557" y="1987174"/>
                </a:cubicBezTo>
                <a:cubicBezTo>
                  <a:pt x="1226435" y="1985448"/>
                  <a:pt x="1222532" y="1983600"/>
                  <a:pt x="1217849" y="1981628"/>
                </a:cubicBezTo>
                <a:cubicBezTo>
                  <a:pt x="1213165" y="1979656"/>
                  <a:pt x="1207742" y="1977807"/>
                  <a:pt x="1201580" y="1976082"/>
                </a:cubicBezTo>
                <a:cubicBezTo>
                  <a:pt x="1195417" y="1974356"/>
                  <a:pt x="1188392" y="1973493"/>
                  <a:pt x="1180504" y="1973493"/>
                </a:cubicBezTo>
                <a:cubicBezTo>
                  <a:pt x="1174917" y="1973493"/>
                  <a:pt x="1170069" y="1974069"/>
                  <a:pt x="1165961" y="1975219"/>
                </a:cubicBezTo>
                <a:cubicBezTo>
                  <a:pt x="1161853" y="1976369"/>
                  <a:pt x="1158484" y="1978012"/>
                  <a:pt x="1155855" y="1980149"/>
                </a:cubicBezTo>
                <a:cubicBezTo>
                  <a:pt x="1153225" y="1982285"/>
                  <a:pt x="1151253" y="1984791"/>
                  <a:pt x="1149939" y="1987667"/>
                </a:cubicBezTo>
                <a:cubicBezTo>
                  <a:pt x="1148624" y="1990543"/>
                  <a:pt x="1147967" y="1993624"/>
                  <a:pt x="1147967" y="1996911"/>
                </a:cubicBezTo>
                <a:cubicBezTo>
                  <a:pt x="1147967" y="2002005"/>
                  <a:pt x="1149528" y="2006277"/>
                  <a:pt x="1152650" y="2009728"/>
                </a:cubicBezTo>
                <a:cubicBezTo>
                  <a:pt x="1155773" y="2013179"/>
                  <a:pt x="1159881" y="2016219"/>
                  <a:pt x="1164975" y="2018849"/>
                </a:cubicBezTo>
                <a:cubicBezTo>
                  <a:pt x="1170069" y="2021478"/>
                  <a:pt x="1175862" y="2023943"/>
                  <a:pt x="1182353" y="2026244"/>
                </a:cubicBezTo>
                <a:cubicBezTo>
                  <a:pt x="1188844" y="2028544"/>
                  <a:pt x="1195417" y="2031050"/>
                  <a:pt x="1202073" y="2033762"/>
                </a:cubicBezTo>
                <a:cubicBezTo>
                  <a:pt x="1208728" y="2036473"/>
                  <a:pt x="1215302" y="2039637"/>
                  <a:pt x="1221793" y="2043252"/>
                </a:cubicBezTo>
                <a:cubicBezTo>
                  <a:pt x="1228284" y="2046867"/>
                  <a:pt x="1234076" y="2051304"/>
                  <a:pt x="1239171" y="2056563"/>
                </a:cubicBezTo>
                <a:cubicBezTo>
                  <a:pt x="1244265" y="2061821"/>
                  <a:pt x="1248373" y="2068107"/>
                  <a:pt x="1251495" y="2075420"/>
                </a:cubicBezTo>
                <a:cubicBezTo>
                  <a:pt x="1254618" y="2082733"/>
                  <a:pt x="1256179" y="2091401"/>
                  <a:pt x="1256179" y="2101425"/>
                </a:cubicBezTo>
                <a:cubicBezTo>
                  <a:pt x="1256179" y="2113914"/>
                  <a:pt x="1253837" y="2124924"/>
                  <a:pt x="1249154" y="2134456"/>
                </a:cubicBezTo>
                <a:cubicBezTo>
                  <a:pt x="1244470" y="2143987"/>
                  <a:pt x="1237856" y="2151957"/>
                  <a:pt x="1229311" y="2158366"/>
                </a:cubicBezTo>
                <a:cubicBezTo>
                  <a:pt x="1220765" y="2164775"/>
                  <a:pt x="1210659" y="2169581"/>
                  <a:pt x="1198992" y="2172786"/>
                </a:cubicBezTo>
                <a:cubicBezTo>
                  <a:pt x="1187324" y="2175990"/>
                  <a:pt x="1174671" y="2177592"/>
                  <a:pt x="1161031" y="2177592"/>
                </a:cubicBezTo>
                <a:cubicBezTo>
                  <a:pt x="1152815" y="2177592"/>
                  <a:pt x="1144968" y="2176976"/>
                  <a:pt x="1137491" y="2175744"/>
                </a:cubicBezTo>
                <a:cubicBezTo>
                  <a:pt x="1130014" y="2174511"/>
                  <a:pt x="1123317" y="2172950"/>
                  <a:pt x="1117401" y="2171060"/>
                </a:cubicBezTo>
                <a:cubicBezTo>
                  <a:pt x="1111485" y="2169171"/>
                  <a:pt x="1106555" y="2167240"/>
                  <a:pt x="1102611" y="2165268"/>
                </a:cubicBezTo>
                <a:cubicBezTo>
                  <a:pt x="1098667" y="2163296"/>
                  <a:pt x="1095792" y="2161447"/>
                  <a:pt x="1093984" y="2159721"/>
                </a:cubicBezTo>
                <a:cubicBezTo>
                  <a:pt x="1092176" y="2157996"/>
                  <a:pt x="1090779" y="2155284"/>
                  <a:pt x="1089794" y="2151587"/>
                </a:cubicBezTo>
                <a:cubicBezTo>
                  <a:pt x="1088808" y="2147890"/>
                  <a:pt x="1088315" y="2142426"/>
                  <a:pt x="1088315" y="2135195"/>
                </a:cubicBezTo>
                <a:cubicBezTo>
                  <a:pt x="1088315" y="2130430"/>
                  <a:pt x="1088479" y="2126609"/>
                  <a:pt x="1088808" y="2123733"/>
                </a:cubicBezTo>
                <a:cubicBezTo>
                  <a:pt x="1089136" y="2120857"/>
                  <a:pt x="1089629" y="2118556"/>
                  <a:pt x="1090287" y="2116831"/>
                </a:cubicBezTo>
                <a:cubicBezTo>
                  <a:pt x="1090944" y="2115106"/>
                  <a:pt x="1091766" y="2113955"/>
                  <a:pt x="1092752" y="2113380"/>
                </a:cubicBezTo>
                <a:cubicBezTo>
                  <a:pt x="1093738" y="2112805"/>
                  <a:pt x="1094970" y="2112517"/>
                  <a:pt x="1096449" y="2112517"/>
                </a:cubicBezTo>
                <a:cubicBezTo>
                  <a:pt x="1098257" y="2112517"/>
                  <a:pt x="1100927" y="2113545"/>
                  <a:pt x="1104460" y="2115599"/>
                </a:cubicBezTo>
                <a:cubicBezTo>
                  <a:pt x="1107993" y="2117653"/>
                  <a:pt x="1112389" y="2119912"/>
                  <a:pt x="1117648" y="2122377"/>
                </a:cubicBezTo>
                <a:cubicBezTo>
                  <a:pt x="1122906" y="2124842"/>
                  <a:pt x="1129028" y="2127143"/>
                  <a:pt x="1136012" y="2129279"/>
                </a:cubicBezTo>
                <a:cubicBezTo>
                  <a:pt x="1142996" y="2131416"/>
                  <a:pt x="1150925" y="2132484"/>
                  <a:pt x="1159799" y="2132484"/>
                </a:cubicBezTo>
                <a:cubicBezTo>
                  <a:pt x="1165386" y="2132484"/>
                  <a:pt x="1170357" y="2131909"/>
                  <a:pt x="1174712" y="2130758"/>
                </a:cubicBezTo>
                <a:cubicBezTo>
                  <a:pt x="1179066" y="2129608"/>
                  <a:pt x="1182846" y="2127965"/>
                  <a:pt x="1186051" y="2125828"/>
                </a:cubicBezTo>
                <a:cubicBezTo>
                  <a:pt x="1189255" y="2123692"/>
                  <a:pt x="1191679" y="2120980"/>
                  <a:pt x="1193322" y="2117694"/>
                </a:cubicBezTo>
                <a:cubicBezTo>
                  <a:pt x="1194966" y="2114407"/>
                  <a:pt x="1195787" y="2110628"/>
                  <a:pt x="1195787" y="2106355"/>
                </a:cubicBezTo>
                <a:cubicBezTo>
                  <a:pt x="1195787" y="2101425"/>
                  <a:pt x="1194267" y="2097194"/>
                  <a:pt x="1191227" y="2093660"/>
                </a:cubicBezTo>
                <a:cubicBezTo>
                  <a:pt x="1188187" y="2090127"/>
                  <a:pt x="1184161" y="2087046"/>
                  <a:pt x="1179149" y="2084417"/>
                </a:cubicBezTo>
                <a:cubicBezTo>
                  <a:pt x="1174137" y="2081788"/>
                  <a:pt x="1168467" y="2079323"/>
                  <a:pt x="1162140" y="2077022"/>
                </a:cubicBezTo>
                <a:cubicBezTo>
                  <a:pt x="1155814" y="2074721"/>
                  <a:pt x="1149322" y="2072174"/>
                  <a:pt x="1142667" y="2069380"/>
                </a:cubicBezTo>
                <a:cubicBezTo>
                  <a:pt x="1136012" y="2066587"/>
                  <a:pt x="1129521" y="2063383"/>
                  <a:pt x="1123194" y="2059767"/>
                </a:cubicBezTo>
                <a:cubicBezTo>
                  <a:pt x="1116867" y="2056152"/>
                  <a:pt x="1111198" y="2051715"/>
                  <a:pt x="1106186" y="2046456"/>
                </a:cubicBezTo>
                <a:cubicBezTo>
                  <a:pt x="1101174" y="2041198"/>
                  <a:pt x="1097147" y="2034871"/>
                  <a:pt x="1094107" y="2027476"/>
                </a:cubicBezTo>
                <a:cubicBezTo>
                  <a:pt x="1091067" y="2020081"/>
                  <a:pt x="1089547" y="2011207"/>
                  <a:pt x="1089547" y="2000855"/>
                </a:cubicBezTo>
                <a:cubicBezTo>
                  <a:pt x="1089547" y="1990337"/>
                  <a:pt x="1091601" y="1980683"/>
                  <a:pt x="1095709" y="1971891"/>
                </a:cubicBezTo>
                <a:cubicBezTo>
                  <a:pt x="1099818" y="1963099"/>
                  <a:pt x="1105734" y="1955581"/>
                  <a:pt x="1113457" y="1949337"/>
                </a:cubicBezTo>
                <a:cubicBezTo>
                  <a:pt x="1121181" y="1943092"/>
                  <a:pt x="1130589" y="1938244"/>
                  <a:pt x="1141681" y="1934793"/>
                </a:cubicBezTo>
                <a:cubicBezTo>
                  <a:pt x="1152773" y="1931342"/>
                  <a:pt x="1165221" y="1929617"/>
                  <a:pt x="1179025" y="1929617"/>
                </a:cubicBezTo>
                <a:close/>
                <a:moveTo>
                  <a:pt x="932380" y="1929617"/>
                </a:moveTo>
                <a:cubicBezTo>
                  <a:pt x="952100" y="1929617"/>
                  <a:pt x="969190" y="1932287"/>
                  <a:pt x="983651" y="1937628"/>
                </a:cubicBezTo>
                <a:cubicBezTo>
                  <a:pt x="998113" y="1942969"/>
                  <a:pt x="1010068" y="1950816"/>
                  <a:pt x="1019517" y="1961169"/>
                </a:cubicBezTo>
                <a:cubicBezTo>
                  <a:pt x="1028966" y="1971521"/>
                  <a:pt x="1035991" y="1984257"/>
                  <a:pt x="1040592" y="1999376"/>
                </a:cubicBezTo>
                <a:cubicBezTo>
                  <a:pt x="1045193" y="2014494"/>
                  <a:pt x="1047494" y="2031831"/>
                  <a:pt x="1047494" y="2051386"/>
                </a:cubicBezTo>
                <a:cubicBezTo>
                  <a:pt x="1047494" y="2070120"/>
                  <a:pt x="1045029" y="2087210"/>
                  <a:pt x="1040099" y="2102657"/>
                </a:cubicBezTo>
                <a:cubicBezTo>
                  <a:pt x="1035169" y="2118105"/>
                  <a:pt x="1027692" y="2131416"/>
                  <a:pt x="1017668" y="2142590"/>
                </a:cubicBezTo>
                <a:cubicBezTo>
                  <a:pt x="1007644" y="2153765"/>
                  <a:pt x="995072" y="2162392"/>
                  <a:pt x="979954" y="2168472"/>
                </a:cubicBezTo>
                <a:cubicBezTo>
                  <a:pt x="964835" y="2174552"/>
                  <a:pt x="947170" y="2177592"/>
                  <a:pt x="926957" y="2177592"/>
                </a:cubicBezTo>
                <a:cubicBezTo>
                  <a:pt x="907402" y="2177592"/>
                  <a:pt x="890394" y="2174881"/>
                  <a:pt x="875932" y="2169458"/>
                </a:cubicBezTo>
                <a:cubicBezTo>
                  <a:pt x="861471" y="2164035"/>
                  <a:pt x="849475" y="2156147"/>
                  <a:pt x="839944" y="2145794"/>
                </a:cubicBezTo>
                <a:cubicBezTo>
                  <a:pt x="830413" y="2135442"/>
                  <a:pt x="823346" y="2122706"/>
                  <a:pt x="818745" y="2107587"/>
                </a:cubicBezTo>
                <a:cubicBezTo>
                  <a:pt x="814144" y="2092469"/>
                  <a:pt x="811843" y="2075214"/>
                  <a:pt x="811843" y="2055823"/>
                </a:cubicBezTo>
                <a:cubicBezTo>
                  <a:pt x="811843" y="2037090"/>
                  <a:pt x="814349" y="2019958"/>
                  <a:pt x="819361" y="2004429"/>
                </a:cubicBezTo>
                <a:cubicBezTo>
                  <a:pt x="824374" y="1988899"/>
                  <a:pt x="831891" y="1975589"/>
                  <a:pt x="841916" y="1964496"/>
                </a:cubicBezTo>
                <a:cubicBezTo>
                  <a:pt x="851940" y="1953404"/>
                  <a:pt x="864470" y="1944818"/>
                  <a:pt x="879506" y="1938737"/>
                </a:cubicBezTo>
                <a:cubicBezTo>
                  <a:pt x="894543" y="1932657"/>
                  <a:pt x="912168" y="1929617"/>
                  <a:pt x="932380" y="1929617"/>
                </a:cubicBezTo>
                <a:close/>
                <a:moveTo>
                  <a:pt x="656155" y="1929617"/>
                </a:moveTo>
                <a:cubicBezTo>
                  <a:pt x="675875" y="1929617"/>
                  <a:pt x="692965" y="1932287"/>
                  <a:pt x="707426" y="1937628"/>
                </a:cubicBezTo>
                <a:cubicBezTo>
                  <a:pt x="721888" y="1942969"/>
                  <a:pt x="733843" y="1950816"/>
                  <a:pt x="743292" y="1961169"/>
                </a:cubicBezTo>
                <a:cubicBezTo>
                  <a:pt x="752740" y="1971521"/>
                  <a:pt x="759766" y="1984257"/>
                  <a:pt x="764367" y="1999376"/>
                </a:cubicBezTo>
                <a:cubicBezTo>
                  <a:pt x="768968" y="2014494"/>
                  <a:pt x="771269" y="2031831"/>
                  <a:pt x="771269" y="2051386"/>
                </a:cubicBezTo>
                <a:cubicBezTo>
                  <a:pt x="771269" y="2070120"/>
                  <a:pt x="768804" y="2087210"/>
                  <a:pt x="763874" y="2102657"/>
                </a:cubicBezTo>
                <a:cubicBezTo>
                  <a:pt x="758944" y="2118105"/>
                  <a:pt x="751467" y="2131416"/>
                  <a:pt x="741443" y="2142590"/>
                </a:cubicBezTo>
                <a:cubicBezTo>
                  <a:pt x="731419" y="2153765"/>
                  <a:pt x="718847" y="2162392"/>
                  <a:pt x="703729" y="2168472"/>
                </a:cubicBezTo>
                <a:cubicBezTo>
                  <a:pt x="688610" y="2174552"/>
                  <a:pt x="670945" y="2177592"/>
                  <a:pt x="650732" y="2177592"/>
                </a:cubicBezTo>
                <a:cubicBezTo>
                  <a:pt x="631177" y="2177592"/>
                  <a:pt x="614168" y="2174881"/>
                  <a:pt x="599707" y="2169458"/>
                </a:cubicBezTo>
                <a:cubicBezTo>
                  <a:pt x="585246" y="2164035"/>
                  <a:pt x="573250" y="2156147"/>
                  <a:pt x="563719" y="2145794"/>
                </a:cubicBezTo>
                <a:cubicBezTo>
                  <a:pt x="554188" y="2135442"/>
                  <a:pt x="547121" y="2122706"/>
                  <a:pt x="542520" y="2107587"/>
                </a:cubicBezTo>
                <a:cubicBezTo>
                  <a:pt x="537919" y="2092469"/>
                  <a:pt x="535618" y="2075214"/>
                  <a:pt x="535618" y="2055823"/>
                </a:cubicBezTo>
                <a:cubicBezTo>
                  <a:pt x="535618" y="2037090"/>
                  <a:pt x="538124" y="2019958"/>
                  <a:pt x="543136" y="2004429"/>
                </a:cubicBezTo>
                <a:cubicBezTo>
                  <a:pt x="548148" y="1988899"/>
                  <a:pt x="555666" y="1975589"/>
                  <a:pt x="565691" y="1964496"/>
                </a:cubicBezTo>
                <a:cubicBezTo>
                  <a:pt x="575715" y="1953404"/>
                  <a:pt x="588245" y="1944818"/>
                  <a:pt x="603282" y="1938737"/>
                </a:cubicBezTo>
                <a:cubicBezTo>
                  <a:pt x="618318" y="1932657"/>
                  <a:pt x="635942" y="1929617"/>
                  <a:pt x="656155" y="1929617"/>
                </a:cubicBezTo>
                <a:close/>
                <a:moveTo>
                  <a:pt x="2733465" y="1875881"/>
                </a:moveTo>
                <a:cubicBezTo>
                  <a:pt x="2739545" y="1875881"/>
                  <a:pt x="2744599" y="1876086"/>
                  <a:pt x="2748625" y="1876497"/>
                </a:cubicBezTo>
                <a:cubicBezTo>
                  <a:pt x="2752651" y="1876908"/>
                  <a:pt x="2755814" y="1877565"/>
                  <a:pt x="2758115" y="1878469"/>
                </a:cubicBezTo>
                <a:cubicBezTo>
                  <a:pt x="2760416" y="1879373"/>
                  <a:pt x="2762059" y="1880482"/>
                  <a:pt x="2763045" y="1881797"/>
                </a:cubicBezTo>
                <a:cubicBezTo>
                  <a:pt x="2764031" y="1883111"/>
                  <a:pt x="2764524" y="1884590"/>
                  <a:pt x="2764524" y="1886234"/>
                </a:cubicBezTo>
                <a:lnTo>
                  <a:pt x="2764524" y="1935286"/>
                </a:lnTo>
                <a:lnTo>
                  <a:pt x="2812344" y="1935286"/>
                </a:lnTo>
                <a:cubicBezTo>
                  <a:pt x="2813987" y="1935286"/>
                  <a:pt x="2815425" y="1935697"/>
                  <a:pt x="2816658" y="1936519"/>
                </a:cubicBezTo>
                <a:cubicBezTo>
                  <a:pt x="2817890" y="1937341"/>
                  <a:pt x="2818917" y="1938696"/>
                  <a:pt x="2819739" y="1940586"/>
                </a:cubicBezTo>
                <a:cubicBezTo>
                  <a:pt x="2820561" y="1942476"/>
                  <a:pt x="2821177" y="1945064"/>
                  <a:pt x="2821588" y="1948351"/>
                </a:cubicBezTo>
                <a:cubicBezTo>
                  <a:pt x="2821998" y="1951637"/>
                  <a:pt x="2822204" y="1955664"/>
                  <a:pt x="2822204" y="1960429"/>
                </a:cubicBezTo>
                <a:cubicBezTo>
                  <a:pt x="2822204" y="1969467"/>
                  <a:pt x="2821382" y="1975917"/>
                  <a:pt x="2819739" y="1979779"/>
                </a:cubicBezTo>
                <a:cubicBezTo>
                  <a:pt x="2818096" y="1983641"/>
                  <a:pt x="2815713" y="1985572"/>
                  <a:pt x="2812591" y="1985572"/>
                </a:cubicBezTo>
                <a:lnTo>
                  <a:pt x="2764524" y="1985572"/>
                </a:lnTo>
                <a:lnTo>
                  <a:pt x="2764524" y="2088854"/>
                </a:lnTo>
                <a:cubicBezTo>
                  <a:pt x="2764524" y="2100850"/>
                  <a:pt x="2766413" y="2109847"/>
                  <a:pt x="2770193" y="2115845"/>
                </a:cubicBezTo>
                <a:cubicBezTo>
                  <a:pt x="2773973" y="2121843"/>
                  <a:pt x="2780710" y="2124842"/>
                  <a:pt x="2790406" y="2124842"/>
                </a:cubicBezTo>
                <a:cubicBezTo>
                  <a:pt x="2793693" y="2124842"/>
                  <a:pt x="2796651" y="2124555"/>
                  <a:pt x="2799280" y="2123979"/>
                </a:cubicBezTo>
                <a:cubicBezTo>
                  <a:pt x="2801909" y="2123404"/>
                  <a:pt x="2804251" y="2122747"/>
                  <a:pt x="2806305" y="2122007"/>
                </a:cubicBezTo>
                <a:cubicBezTo>
                  <a:pt x="2808359" y="2121268"/>
                  <a:pt x="2810085" y="2120611"/>
                  <a:pt x="2811481" y="2120035"/>
                </a:cubicBezTo>
                <a:cubicBezTo>
                  <a:pt x="2812878" y="2119461"/>
                  <a:pt x="2814152" y="2119173"/>
                  <a:pt x="2815302" y="2119173"/>
                </a:cubicBezTo>
                <a:cubicBezTo>
                  <a:pt x="2816288" y="2119173"/>
                  <a:pt x="2817233" y="2119461"/>
                  <a:pt x="2818137" y="2120035"/>
                </a:cubicBezTo>
                <a:cubicBezTo>
                  <a:pt x="2819040" y="2120611"/>
                  <a:pt x="2819739" y="2121761"/>
                  <a:pt x="2820232" y="2123486"/>
                </a:cubicBezTo>
                <a:cubicBezTo>
                  <a:pt x="2820725" y="2125212"/>
                  <a:pt x="2821177" y="2127554"/>
                  <a:pt x="2821588" y="2130512"/>
                </a:cubicBezTo>
                <a:cubicBezTo>
                  <a:pt x="2821998" y="2133470"/>
                  <a:pt x="2822204" y="2137249"/>
                  <a:pt x="2822204" y="2141850"/>
                </a:cubicBezTo>
                <a:cubicBezTo>
                  <a:pt x="2822204" y="2149081"/>
                  <a:pt x="2821752" y="2154627"/>
                  <a:pt x="2820848" y="2158489"/>
                </a:cubicBezTo>
                <a:cubicBezTo>
                  <a:pt x="2819944" y="2162351"/>
                  <a:pt x="2818753" y="2165062"/>
                  <a:pt x="2817274" y="2166623"/>
                </a:cubicBezTo>
                <a:cubicBezTo>
                  <a:pt x="2815795" y="2168185"/>
                  <a:pt x="2813618" y="2169581"/>
                  <a:pt x="2810742" y="2170814"/>
                </a:cubicBezTo>
                <a:cubicBezTo>
                  <a:pt x="2807866" y="2172046"/>
                  <a:pt x="2804497" y="2173115"/>
                  <a:pt x="2800635" y="2174018"/>
                </a:cubicBezTo>
                <a:cubicBezTo>
                  <a:pt x="2796774" y="2174922"/>
                  <a:pt x="2792583" y="2175620"/>
                  <a:pt x="2788064" y="2176113"/>
                </a:cubicBezTo>
                <a:cubicBezTo>
                  <a:pt x="2783545" y="2176606"/>
                  <a:pt x="2778985" y="2176853"/>
                  <a:pt x="2774384" y="2176853"/>
                </a:cubicBezTo>
                <a:cubicBezTo>
                  <a:pt x="2762059" y="2176853"/>
                  <a:pt x="2751377" y="2175292"/>
                  <a:pt x="2742339" y="2172170"/>
                </a:cubicBezTo>
                <a:cubicBezTo>
                  <a:pt x="2733301" y="2169047"/>
                  <a:pt x="2725824" y="2164241"/>
                  <a:pt x="2719908" y="2157749"/>
                </a:cubicBezTo>
                <a:cubicBezTo>
                  <a:pt x="2713992" y="2151259"/>
                  <a:pt x="2709637" y="2143083"/>
                  <a:pt x="2706844" y="2133223"/>
                </a:cubicBezTo>
                <a:cubicBezTo>
                  <a:pt x="2704050" y="2123363"/>
                  <a:pt x="2702653" y="2111696"/>
                  <a:pt x="2702653" y="2098221"/>
                </a:cubicBezTo>
                <a:lnTo>
                  <a:pt x="2702653" y="1985572"/>
                </a:lnTo>
                <a:lnTo>
                  <a:pt x="2676278" y="1985572"/>
                </a:lnTo>
                <a:cubicBezTo>
                  <a:pt x="2673156" y="1985572"/>
                  <a:pt x="2670773" y="1983641"/>
                  <a:pt x="2669130" y="1979779"/>
                </a:cubicBezTo>
                <a:cubicBezTo>
                  <a:pt x="2667486" y="1975917"/>
                  <a:pt x="2666665" y="1969467"/>
                  <a:pt x="2666665" y="1960429"/>
                </a:cubicBezTo>
                <a:cubicBezTo>
                  <a:pt x="2666665" y="1955664"/>
                  <a:pt x="2666870" y="1951637"/>
                  <a:pt x="2667281" y="1948351"/>
                </a:cubicBezTo>
                <a:cubicBezTo>
                  <a:pt x="2667692" y="1945064"/>
                  <a:pt x="2668308" y="1942476"/>
                  <a:pt x="2669130" y="1940586"/>
                </a:cubicBezTo>
                <a:cubicBezTo>
                  <a:pt x="2669951" y="1938696"/>
                  <a:pt x="2670978" y="1937341"/>
                  <a:pt x="2672211" y="1936519"/>
                </a:cubicBezTo>
                <a:cubicBezTo>
                  <a:pt x="2673443" y="1935697"/>
                  <a:pt x="2674881" y="1935286"/>
                  <a:pt x="2676524" y="1935286"/>
                </a:cubicBezTo>
                <a:lnTo>
                  <a:pt x="2702653" y="1935286"/>
                </a:lnTo>
                <a:lnTo>
                  <a:pt x="2702653" y="1886234"/>
                </a:lnTo>
                <a:cubicBezTo>
                  <a:pt x="2702653" y="1884590"/>
                  <a:pt x="2703105" y="1883111"/>
                  <a:pt x="2704009" y="1881797"/>
                </a:cubicBezTo>
                <a:cubicBezTo>
                  <a:pt x="2704913" y="1880482"/>
                  <a:pt x="2706556" y="1879373"/>
                  <a:pt x="2708939" y="1878469"/>
                </a:cubicBezTo>
                <a:cubicBezTo>
                  <a:pt x="2711321" y="1877565"/>
                  <a:pt x="2714526" y="1876908"/>
                  <a:pt x="2718552" y="1876497"/>
                </a:cubicBezTo>
                <a:cubicBezTo>
                  <a:pt x="2722578" y="1876086"/>
                  <a:pt x="2727549" y="1875881"/>
                  <a:pt x="2733465" y="1875881"/>
                </a:cubicBezTo>
                <a:close/>
                <a:moveTo>
                  <a:pt x="1695803" y="1852957"/>
                </a:moveTo>
                <a:lnTo>
                  <a:pt x="1855040" y="1852957"/>
                </a:lnTo>
                <a:cubicBezTo>
                  <a:pt x="1856519" y="1852957"/>
                  <a:pt x="1857833" y="1853367"/>
                  <a:pt x="1858984" y="1854189"/>
                </a:cubicBezTo>
                <a:cubicBezTo>
                  <a:pt x="1860134" y="1855011"/>
                  <a:pt x="1861120" y="1856449"/>
                  <a:pt x="1861942" y="1858503"/>
                </a:cubicBezTo>
                <a:cubicBezTo>
                  <a:pt x="1862763" y="1860557"/>
                  <a:pt x="1863380" y="1863186"/>
                  <a:pt x="1863790" y="1866391"/>
                </a:cubicBezTo>
                <a:cubicBezTo>
                  <a:pt x="1864201" y="1869595"/>
                  <a:pt x="1864407" y="1873662"/>
                  <a:pt x="1864407" y="1878592"/>
                </a:cubicBezTo>
                <a:cubicBezTo>
                  <a:pt x="1864407" y="1883193"/>
                  <a:pt x="1864201" y="1887096"/>
                  <a:pt x="1863790" y="1890301"/>
                </a:cubicBezTo>
                <a:cubicBezTo>
                  <a:pt x="1863380" y="1893505"/>
                  <a:pt x="1862763" y="1896093"/>
                  <a:pt x="1861942" y="1898065"/>
                </a:cubicBezTo>
                <a:cubicBezTo>
                  <a:pt x="1861120" y="1900037"/>
                  <a:pt x="1860134" y="1901475"/>
                  <a:pt x="1858984" y="1902379"/>
                </a:cubicBezTo>
                <a:cubicBezTo>
                  <a:pt x="1857833" y="1903283"/>
                  <a:pt x="1856519" y="1903735"/>
                  <a:pt x="1855040" y="1903735"/>
                </a:cubicBezTo>
                <a:lnTo>
                  <a:pt x="1741158" y="1903735"/>
                </a:lnTo>
                <a:lnTo>
                  <a:pt x="1741158" y="1981628"/>
                </a:lnTo>
                <a:lnTo>
                  <a:pt x="1837539" y="1981628"/>
                </a:lnTo>
                <a:cubicBezTo>
                  <a:pt x="1839018" y="1981628"/>
                  <a:pt x="1840373" y="1982080"/>
                  <a:pt x="1841606" y="1982984"/>
                </a:cubicBezTo>
                <a:cubicBezTo>
                  <a:pt x="1842838" y="1983887"/>
                  <a:pt x="1843865" y="1985284"/>
                  <a:pt x="1844687" y="1987174"/>
                </a:cubicBezTo>
                <a:cubicBezTo>
                  <a:pt x="1845509" y="1989064"/>
                  <a:pt x="1846125" y="1991611"/>
                  <a:pt x="1846536" y="1994815"/>
                </a:cubicBezTo>
                <a:cubicBezTo>
                  <a:pt x="1846947" y="1998020"/>
                  <a:pt x="1847152" y="2001923"/>
                  <a:pt x="1847152" y="2006524"/>
                </a:cubicBezTo>
                <a:cubicBezTo>
                  <a:pt x="1847152" y="2011289"/>
                  <a:pt x="1846947" y="2015233"/>
                  <a:pt x="1846536" y="2018356"/>
                </a:cubicBezTo>
                <a:cubicBezTo>
                  <a:pt x="1846125" y="2021478"/>
                  <a:pt x="1845509" y="2023984"/>
                  <a:pt x="1844687" y="2025874"/>
                </a:cubicBezTo>
                <a:cubicBezTo>
                  <a:pt x="1843865" y="2027764"/>
                  <a:pt x="1842838" y="2029119"/>
                  <a:pt x="1841606" y="2029941"/>
                </a:cubicBezTo>
                <a:cubicBezTo>
                  <a:pt x="1840373" y="2030763"/>
                  <a:pt x="1839018" y="2031174"/>
                  <a:pt x="1837539" y="2031174"/>
                </a:cubicBezTo>
                <a:lnTo>
                  <a:pt x="1741158" y="2031174"/>
                </a:lnTo>
                <a:lnTo>
                  <a:pt x="1741158" y="2121145"/>
                </a:lnTo>
                <a:lnTo>
                  <a:pt x="1856026" y="2121145"/>
                </a:lnTo>
                <a:cubicBezTo>
                  <a:pt x="1857505" y="2121145"/>
                  <a:pt x="1858860" y="2121597"/>
                  <a:pt x="1860093" y="2122500"/>
                </a:cubicBezTo>
                <a:cubicBezTo>
                  <a:pt x="1861325" y="2123404"/>
                  <a:pt x="1862353" y="2124842"/>
                  <a:pt x="1863174" y="2126814"/>
                </a:cubicBezTo>
                <a:cubicBezTo>
                  <a:pt x="1863996" y="2128786"/>
                  <a:pt x="1864612" y="2131374"/>
                  <a:pt x="1865023" y="2134579"/>
                </a:cubicBezTo>
                <a:cubicBezTo>
                  <a:pt x="1865434" y="2137783"/>
                  <a:pt x="1865639" y="2141768"/>
                  <a:pt x="1865639" y="2146534"/>
                </a:cubicBezTo>
                <a:cubicBezTo>
                  <a:pt x="1865639" y="2151300"/>
                  <a:pt x="1865434" y="2155284"/>
                  <a:pt x="1865023" y="2158489"/>
                </a:cubicBezTo>
                <a:cubicBezTo>
                  <a:pt x="1864612" y="2161693"/>
                  <a:pt x="1863996" y="2164282"/>
                  <a:pt x="1863174" y="2166254"/>
                </a:cubicBezTo>
                <a:cubicBezTo>
                  <a:pt x="1862353" y="2168226"/>
                  <a:pt x="1861325" y="2169664"/>
                  <a:pt x="1860093" y="2170567"/>
                </a:cubicBezTo>
                <a:cubicBezTo>
                  <a:pt x="1858860" y="2171471"/>
                  <a:pt x="1857505" y="2171923"/>
                  <a:pt x="1856026" y="2171923"/>
                </a:cubicBezTo>
                <a:lnTo>
                  <a:pt x="1695803" y="2171923"/>
                </a:lnTo>
                <a:cubicBezTo>
                  <a:pt x="1690380" y="2171923"/>
                  <a:pt x="1685820" y="2170321"/>
                  <a:pt x="1682123" y="2167116"/>
                </a:cubicBezTo>
                <a:cubicBezTo>
                  <a:pt x="1678425" y="2163912"/>
                  <a:pt x="1676576" y="2158694"/>
                  <a:pt x="1676576" y="2151464"/>
                </a:cubicBezTo>
                <a:lnTo>
                  <a:pt x="1676576" y="1873416"/>
                </a:lnTo>
                <a:cubicBezTo>
                  <a:pt x="1676576" y="1866185"/>
                  <a:pt x="1678425" y="1860968"/>
                  <a:pt x="1682123" y="1857763"/>
                </a:cubicBezTo>
                <a:cubicBezTo>
                  <a:pt x="1685820" y="1854559"/>
                  <a:pt x="1690380" y="1852957"/>
                  <a:pt x="1695803" y="1852957"/>
                </a:cubicBezTo>
                <a:close/>
                <a:moveTo>
                  <a:pt x="151842" y="1847780"/>
                </a:moveTo>
                <a:cubicBezTo>
                  <a:pt x="160715" y="1847780"/>
                  <a:pt x="169261" y="1848520"/>
                  <a:pt x="177477" y="1849999"/>
                </a:cubicBezTo>
                <a:cubicBezTo>
                  <a:pt x="185694" y="1851478"/>
                  <a:pt x="193294" y="1853408"/>
                  <a:pt x="200278" y="1855791"/>
                </a:cubicBezTo>
                <a:cubicBezTo>
                  <a:pt x="207262" y="1858174"/>
                  <a:pt x="213548" y="1860927"/>
                  <a:pt x="219135" y="1864049"/>
                </a:cubicBezTo>
                <a:cubicBezTo>
                  <a:pt x="224722" y="1867171"/>
                  <a:pt x="228625" y="1869842"/>
                  <a:pt x="230844" y="1872060"/>
                </a:cubicBezTo>
                <a:cubicBezTo>
                  <a:pt x="233062" y="1874279"/>
                  <a:pt x="234582" y="1876127"/>
                  <a:pt x="235404" y="1877606"/>
                </a:cubicBezTo>
                <a:cubicBezTo>
                  <a:pt x="236226" y="1879085"/>
                  <a:pt x="236883" y="1880975"/>
                  <a:pt x="237376" y="1883276"/>
                </a:cubicBezTo>
                <a:cubicBezTo>
                  <a:pt x="237869" y="1885576"/>
                  <a:pt x="238239" y="1888288"/>
                  <a:pt x="238485" y="1891410"/>
                </a:cubicBezTo>
                <a:cubicBezTo>
                  <a:pt x="238732" y="1894532"/>
                  <a:pt x="238855" y="1898394"/>
                  <a:pt x="238855" y="1902995"/>
                </a:cubicBezTo>
                <a:cubicBezTo>
                  <a:pt x="238855" y="1907925"/>
                  <a:pt x="238691" y="1912116"/>
                  <a:pt x="238362" y="1915567"/>
                </a:cubicBezTo>
                <a:cubicBezTo>
                  <a:pt x="238033" y="1919018"/>
                  <a:pt x="237458" y="1921811"/>
                  <a:pt x="236636" y="1923948"/>
                </a:cubicBezTo>
                <a:cubicBezTo>
                  <a:pt x="235815" y="1926084"/>
                  <a:pt x="234829" y="1927645"/>
                  <a:pt x="233678" y="1928631"/>
                </a:cubicBezTo>
                <a:cubicBezTo>
                  <a:pt x="232528" y="1929617"/>
                  <a:pt x="231213" y="1930110"/>
                  <a:pt x="229734" y="1930110"/>
                </a:cubicBezTo>
                <a:cubicBezTo>
                  <a:pt x="227269" y="1930110"/>
                  <a:pt x="224147" y="1928672"/>
                  <a:pt x="220368" y="1925796"/>
                </a:cubicBezTo>
                <a:cubicBezTo>
                  <a:pt x="216588" y="1922920"/>
                  <a:pt x="211699" y="1919716"/>
                  <a:pt x="205701" y="1916183"/>
                </a:cubicBezTo>
                <a:cubicBezTo>
                  <a:pt x="199703" y="1912650"/>
                  <a:pt x="192555" y="1909445"/>
                  <a:pt x="184256" y="1906570"/>
                </a:cubicBezTo>
                <a:cubicBezTo>
                  <a:pt x="175957" y="1903694"/>
                  <a:pt x="166056" y="1902256"/>
                  <a:pt x="154553" y="1902256"/>
                </a:cubicBezTo>
                <a:cubicBezTo>
                  <a:pt x="141900" y="1902256"/>
                  <a:pt x="130602" y="1904844"/>
                  <a:pt x="120660" y="1910021"/>
                </a:cubicBezTo>
                <a:cubicBezTo>
                  <a:pt x="110718" y="1915197"/>
                  <a:pt x="102255" y="1922592"/>
                  <a:pt x="95271" y="1932205"/>
                </a:cubicBezTo>
                <a:cubicBezTo>
                  <a:pt x="88287" y="1941819"/>
                  <a:pt x="82987" y="1953445"/>
                  <a:pt x="79372" y="1967084"/>
                </a:cubicBezTo>
                <a:cubicBezTo>
                  <a:pt x="75756" y="1980724"/>
                  <a:pt x="73949" y="1996089"/>
                  <a:pt x="73949" y="2013179"/>
                </a:cubicBezTo>
                <a:cubicBezTo>
                  <a:pt x="73949" y="2031913"/>
                  <a:pt x="75880" y="2048141"/>
                  <a:pt x="79741" y="2061862"/>
                </a:cubicBezTo>
                <a:cubicBezTo>
                  <a:pt x="83603" y="2075584"/>
                  <a:pt x="89108" y="2086882"/>
                  <a:pt x="96257" y="2095756"/>
                </a:cubicBezTo>
                <a:cubicBezTo>
                  <a:pt x="103405" y="2104629"/>
                  <a:pt x="112032" y="2111244"/>
                  <a:pt x="122139" y="2115599"/>
                </a:cubicBezTo>
                <a:cubicBezTo>
                  <a:pt x="132245" y="2119954"/>
                  <a:pt x="143625" y="2122131"/>
                  <a:pt x="156278" y="2122131"/>
                </a:cubicBezTo>
                <a:cubicBezTo>
                  <a:pt x="167782" y="2122131"/>
                  <a:pt x="177724" y="2120775"/>
                  <a:pt x="186105" y="2118064"/>
                </a:cubicBezTo>
                <a:cubicBezTo>
                  <a:pt x="194485" y="2115352"/>
                  <a:pt x="201675" y="2112353"/>
                  <a:pt x="207673" y="2109066"/>
                </a:cubicBezTo>
                <a:cubicBezTo>
                  <a:pt x="213671" y="2105780"/>
                  <a:pt x="218601" y="2102822"/>
                  <a:pt x="222463" y="2100193"/>
                </a:cubicBezTo>
                <a:cubicBezTo>
                  <a:pt x="226325" y="2097563"/>
                  <a:pt x="229324" y="2096249"/>
                  <a:pt x="231460" y="2096249"/>
                </a:cubicBezTo>
                <a:cubicBezTo>
                  <a:pt x="233103" y="2096249"/>
                  <a:pt x="234418" y="2096577"/>
                  <a:pt x="235404" y="2097235"/>
                </a:cubicBezTo>
                <a:cubicBezTo>
                  <a:pt x="236390" y="2097892"/>
                  <a:pt x="237212" y="2099207"/>
                  <a:pt x="237869" y="2101178"/>
                </a:cubicBezTo>
                <a:cubicBezTo>
                  <a:pt x="238526" y="2103150"/>
                  <a:pt x="239019" y="2105903"/>
                  <a:pt x="239348" y="2109436"/>
                </a:cubicBezTo>
                <a:cubicBezTo>
                  <a:pt x="239677" y="2112969"/>
                  <a:pt x="239841" y="2117694"/>
                  <a:pt x="239841" y="2123610"/>
                </a:cubicBezTo>
                <a:cubicBezTo>
                  <a:pt x="239841" y="2127718"/>
                  <a:pt x="239718" y="2131210"/>
                  <a:pt x="239471" y="2134086"/>
                </a:cubicBezTo>
                <a:cubicBezTo>
                  <a:pt x="239225" y="2136962"/>
                  <a:pt x="238855" y="2139427"/>
                  <a:pt x="238362" y="2141481"/>
                </a:cubicBezTo>
                <a:cubicBezTo>
                  <a:pt x="237869" y="2143535"/>
                  <a:pt x="237212" y="2145301"/>
                  <a:pt x="236390" y="2146780"/>
                </a:cubicBezTo>
                <a:cubicBezTo>
                  <a:pt x="235568" y="2148259"/>
                  <a:pt x="234254" y="2149944"/>
                  <a:pt x="232446" y="2151834"/>
                </a:cubicBezTo>
                <a:cubicBezTo>
                  <a:pt x="230638" y="2153724"/>
                  <a:pt x="227146" y="2156147"/>
                  <a:pt x="221970" y="2159105"/>
                </a:cubicBezTo>
                <a:cubicBezTo>
                  <a:pt x="216793" y="2162063"/>
                  <a:pt x="210467" y="2164898"/>
                  <a:pt x="202990" y="2167609"/>
                </a:cubicBezTo>
                <a:cubicBezTo>
                  <a:pt x="195513" y="2170321"/>
                  <a:pt x="186967" y="2172581"/>
                  <a:pt x="177354" y="2174388"/>
                </a:cubicBezTo>
                <a:cubicBezTo>
                  <a:pt x="167741" y="2176196"/>
                  <a:pt x="157347" y="2177099"/>
                  <a:pt x="146172" y="2177099"/>
                </a:cubicBezTo>
                <a:cubicBezTo>
                  <a:pt x="124316" y="2177099"/>
                  <a:pt x="104596" y="2173731"/>
                  <a:pt x="87013" y="2166993"/>
                </a:cubicBezTo>
                <a:cubicBezTo>
                  <a:pt x="69430" y="2160256"/>
                  <a:pt x="54475" y="2150190"/>
                  <a:pt x="42151" y="2136797"/>
                </a:cubicBezTo>
                <a:cubicBezTo>
                  <a:pt x="29826" y="2123404"/>
                  <a:pt x="20377" y="2106684"/>
                  <a:pt x="13803" y="2086635"/>
                </a:cubicBezTo>
                <a:cubicBezTo>
                  <a:pt x="7230" y="2066587"/>
                  <a:pt x="3944" y="2043252"/>
                  <a:pt x="3944" y="2016630"/>
                </a:cubicBezTo>
                <a:cubicBezTo>
                  <a:pt x="3944" y="1989516"/>
                  <a:pt x="7559" y="1965441"/>
                  <a:pt x="14789" y="1944407"/>
                </a:cubicBezTo>
                <a:cubicBezTo>
                  <a:pt x="22020" y="1923372"/>
                  <a:pt x="32126" y="1905707"/>
                  <a:pt x="45108" y="1891410"/>
                </a:cubicBezTo>
                <a:cubicBezTo>
                  <a:pt x="58091" y="1877113"/>
                  <a:pt x="73661" y="1866267"/>
                  <a:pt x="91820" y="1858872"/>
                </a:cubicBezTo>
                <a:cubicBezTo>
                  <a:pt x="109978" y="1851478"/>
                  <a:pt x="129986" y="1847780"/>
                  <a:pt x="151842" y="1847780"/>
                </a:cubicBezTo>
                <a:close/>
                <a:moveTo>
                  <a:pt x="3074677" y="1847287"/>
                </a:moveTo>
                <a:cubicBezTo>
                  <a:pt x="3082236" y="1847287"/>
                  <a:pt x="3089795" y="1847862"/>
                  <a:pt x="3097355" y="1849013"/>
                </a:cubicBezTo>
                <a:cubicBezTo>
                  <a:pt x="3104914" y="1850163"/>
                  <a:pt x="3111980" y="1851724"/>
                  <a:pt x="3118553" y="1853696"/>
                </a:cubicBezTo>
                <a:cubicBezTo>
                  <a:pt x="3125126" y="1855668"/>
                  <a:pt x="3130960" y="1857887"/>
                  <a:pt x="3136055" y="1860351"/>
                </a:cubicBezTo>
                <a:cubicBezTo>
                  <a:pt x="3141149" y="1862816"/>
                  <a:pt x="3144518" y="1864871"/>
                  <a:pt x="3146161" y="1866514"/>
                </a:cubicBezTo>
                <a:cubicBezTo>
                  <a:pt x="3147804" y="1868157"/>
                  <a:pt x="3148913" y="1869554"/>
                  <a:pt x="3149489" y="1870704"/>
                </a:cubicBezTo>
                <a:cubicBezTo>
                  <a:pt x="3150064" y="1871855"/>
                  <a:pt x="3150557" y="1873375"/>
                  <a:pt x="3150968" y="1875265"/>
                </a:cubicBezTo>
                <a:cubicBezTo>
                  <a:pt x="3151378" y="1877154"/>
                  <a:pt x="3151666" y="1879537"/>
                  <a:pt x="3151830" y="1882413"/>
                </a:cubicBezTo>
                <a:cubicBezTo>
                  <a:pt x="3151995" y="1885289"/>
                  <a:pt x="3152077" y="1888863"/>
                  <a:pt x="3152077" y="1893136"/>
                </a:cubicBezTo>
                <a:cubicBezTo>
                  <a:pt x="3152077" y="1897901"/>
                  <a:pt x="3151954" y="1901927"/>
                  <a:pt x="3151707" y="1905214"/>
                </a:cubicBezTo>
                <a:cubicBezTo>
                  <a:pt x="3151461" y="1908500"/>
                  <a:pt x="3151050" y="1911212"/>
                  <a:pt x="3150475" y="1913348"/>
                </a:cubicBezTo>
                <a:cubicBezTo>
                  <a:pt x="3149899" y="1915484"/>
                  <a:pt x="3149078" y="1917046"/>
                  <a:pt x="3148010" y="1918032"/>
                </a:cubicBezTo>
                <a:cubicBezTo>
                  <a:pt x="3146941" y="1919018"/>
                  <a:pt x="3145504" y="1919511"/>
                  <a:pt x="3143696" y="1919511"/>
                </a:cubicBezTo>
                <a:cubicBezTo>
                  <a:pt x="3141888" y="1919511"/>
                  <a:pt x="3139013" y="1918360"/>
                  <a:pt x="3135069" y="1916060"/>
                </a:cubicBezTo>
                <a:cubicBezTo>
                  <a:pt x="3131125" y="1913759"/>
                  <a:pt x="3126277" y="1911253"/>
                  <a:pt x="3120525" y="1908542"/>
                </a:cubicBezTo>
                <a:cubicBezTo>
                  <a:pt x="3114774" y="1905830"/>
                  <a:pt x="3108118" y="1903365"/>
                  <a:pt x="3100559" y="1901147"/>
                </a:cubicBezTo>
                <a:cubicBezTo>
                  <a:pt x="3093000" y="1898928"/>
                  <a:pt x="3084701" y="1897819"/>
                  <a:pt x="3075663" y="1897819"/>
                </a:cubicBezTo>
                <a:cubicBezTo>
                  <a:pt x="3068597" y="1897819"/>
                  <a:pt x="3062434" y="1898682"/>
                  <a:pt x="3057176" y="1900407"/>
                </a:cubicBezTo>
                <a:cubicBezTo>
                  <a:pt x="3051917" y="1902133"/>
                  <a:pt x="3047521" y="1904515"/>
                  <a:pt x="3043988" y="1907556"/>
                </a:cubicBezTo>
                <a:cubicBezTo>
                  <a:pt x="3040455" y="1910596"/>
                  <a:pt x="3037826" y="1914252"/>
                  <a:pt x="3036100" y="1918525"/>
                </a:cubicBezTo>
                <a:cubicBezTo>
                  <a:pt x="3034375" y="1922797"/>
                  <a:pt x="3033512" y="1927316"/>
                  <a:pt x="3033512" y="1932082"/>
                </a:cubicBezTo>
                <a:cubicBezTo>
                  <a:pt x="3033512" y="1939148"/>
                  <a:pt x="3035443" y="1945270"/>
                  <a:pt x="3039305" y="1950446"/>
                </a:cubicBezTo>
                <a:cubicBezTo>
                  <a:pt x="3043166" y="1955622"/>
                  <a:pt x="3048343" y="1960224"/>
                  <a:pt x="3054834" y="1964250"/>
                </a:cubicBezTo>
                <a:cubicBezTo>
                  <a:pt x="3061325" y="1968276"/>
                  <a:pt x="3068679" y="1972056"/>
                  <a:pt x="3076895" y="1975589"/>
                </a:cubicBezTo>
                <a:cubicBezTo>
                  <a:pt x="3085112" y="1979122"/>
                  <a:pt x="3093493" y="1982860"/>
                  <a:pt x="3102038" y="1986804"/>
                </a:cubicBezTo>
                <a:cubicBezTo>
                  <a:pt x="3110583" y="1990748"/>
                  <a:pt x="3118964" y="1995226"/>
                  <a:pt x="3127181" y="2000238"/>
                </a:cubicBezTo>
                <a:cubicBezTo>
                  <a:pt x="3135397" y="2005250"/>
                  <a:pt x="3142710" y="2011249"/>
                  <a:pt x="3149119" y="2018233"/>
                </a:cubicBezTo>
                <a:cubicBezTo>
                  <a:pt x="3155528" y="2025217"/>
                  <a:pt x="3160704" y="2033433"/>
                  <a:pt x="3164648" y="2042882"/>
                </a:cubicBezTo>
                <a:cubicBezTo>
                  <a:pt x="3168592" y="2052331"/>
                  <a:pt x="3170564" y="2063465"/>
                  <a:pt x="3170564" y="2076282"/>
                </a:cubicBezTo>
                <a:cubicBezTo>
                  <a:pt x="3170564" y="2093044"/>
                  <a:pt x="3167442" y="2107752"/>
                  <a:pt x="3161197" y="2120405"/>
                </a:cubicBezTo>
                <a:cubicBezTo>
                  <a:pt x="3154953" y="2133059"/>
                  <a:pt x="3146490" y="2143617"/>
                  <a:pt x="3135808" y="2152080"/>
                </a:cubicBezTo>
                <a:cubicBezTo>
                  <a:pt x="3125126" y="2160543"/>
                  <a:pt x="3112637" y="2166911"/>
                  <a:pt x="3098341" y="2171184"/>
                </a:cubicBezTo>
                <a:cubicBezTo>
                  <a:pt x="3084044" y="2175456"/>
                  <a:pt x="3068761" y="2177592"/>
                  <a:pt x="3052492" y="2177592"/>
                </a:cubicBezTo>
                <a:cubicBezTo>
                  <a:pt x="3041482" y="2177592"/>
                  <a:pt x="3031253" y="2176689"/>
                  <a:pt x="3021803" y="2174881"/>
                </a:cubicBezTo>
                <a:cubicBezTo>
                  <a:pt x="3012354" y="2173074"/>
                  <a:pt x="3004015" y="2170896"/>
                  <a:pt x="2996784" y="2168349"/>
                </a:cubicBezTo>
                <a:cubicBezTo>
                  <a:pt x="2989553" y="2165802"/>
                  <a:pt x="2983514" y="2163131"/>
                  <a:pt x="2978666" y="2160338"/>
                </a:cubicBezTo>
                <a:cubicBezTo>
                  <a:pt x="2973819" y="2157544"/>
                  <a:pt x="2970327" y="2155079"/>
                  <a:pt x="2968190" y="2152943"/>
                </a:cubicBezTo>
                <a:cubicBezTo>
                  <a:pt x="2966054" y="2150807"/>
                  <a:pt x="2964534" y="2147725"/>
                  <a:pt x="2963630" y="2143699"/>
                </a:cubicBezTo>
                <a:cubicBezTo>
                  <a:pt x="2962726" y="2139673"/>
                  <a:pt x="2962274" y="2133881"/>
                  <a:pt x="2962274" y="2126321"/>
                </a:cubicBezTo>
                <a:cubicBezTo>
                  <a:pt x="2962274" y="2121227"/>
                  <a:pt x="2962439" y="2116954"/>
                  <a:pt x="2962767" y="2113503"/>
                </a:cubicBezTo>
                <a:cubicBezTo>
                  <a:pt x="2963096" y="2110052"/>
                  <a:pt x="2963630" y="2107259"/>
                  <a:pt x="2964370" y="2105122"/>
                </a:cubicBezTo>
                <a:cubicBezTo>
                  <a:pt x="2965109" y="2102986"/>
                  <a:pt x="2966095" y="2101466"/>
                  <a:pt x="2967328" y="2100562"/>
                </a:cubicBezTo>
                <a:cubicBezTo>
                  <a:pt x="2968560" y="2099659"/>
                  <a:pt x="2969998" y="2099207"/>
                  <a:pt x="2971641" y="2099207"/>
                </a:cubicBezTo>
                <a:cubicBezTo>
                  <a:pt x="2973942" y="2099207"/>
                  <a:pt x="2977188" y="2100562"/>
                  <a:pt x="2981378" y="2103274"/>
                </a:cubicBezTo>
                <a:cubicBezTo>
                  <a:pt x="2985568" y="2105985"/>
                  <a:pt x="2990950" y="2108984"/>
                  <a:pt x="2997523" y="2112271"/>
                </a:cubicBezTo>
                <a:cubicBezTo>
                  <a:pt x="3004097" y="2115558"/>
                  <a:pt x="3011944" y="2118556"/>
                  <a:pt x="3021064" y="2121268"/>
                </a:cubicBezTo>
                <a:cubicBezTo>
                  <a:pt x="3030184" y="2123979"/>
                  <a:pt x="3040743" y="2125335"/>
                  <a:pt x="3052739" y="2125335"/>
                </a:cubicBezTo>
                <a:cubicBezTo>
                  <a:pt x="3060627" y="2125335"/>
                  <a:pt x="3067693" y="2124390"/>
                  <a:pt x="3073937" y="2122500"/>
                </a:cubicBezTo>
                <a:cubicBezTo>
                  <a:pt x="3080182" y="2120611"/>
                  <a:pt x="3085482" y="2117940"/>
                  <a:pt x="3089836" y="2114489"/>
                </a:cubicBezTo>
                <a:cubicBezTo>
                  <a:pt x="3094191" y="2111038"/>
                  <a:pt x="3097519" y="2106766"/>
                  <a:pt x="3099820" y="2101671"/>
                </a:cubicBezTo>
                <a:cubicBezTo>
                  <a:pt x="3102120" y="2096577"/>
                  <a:pt x="3103271" y="2090908"/>
                  <a:pt x="3103271" y="2084663"/>
                </a:cubicBezTo>
                <a:cubicBezTo>
                  <a:pt x="3103271" y="2077433"/>
                  <a:pt x="3101299" y="2071229"/>
                  <a:pt x="3097355" y="2066053"/>
                </a:cubicBezTo>
                <a:cubicBezTo>
                  <a:pt x="3093411" y="2060876"/>
                  <a:pt x="3088275" y="2056275"/>
                  <a:pt x="3081949" y="2052249"/>
                </a:cubicBezTo>
                <a:cubicBezTo>
                  <a:pt x="3075622" y="2048223"/>
                  <a:pt x="3068432" y="2044443"/>
                  <a:pt x="3060380" y="2040910"/>
                </a:cubicBezTo>
                <a:cubicBezTo>
                  <a:pt x="3052328" y="2037377"/>
                  <a:pt x="3044029" y="2033639"/>
                  <a:pt x="3035484" y="2029695"/>
                </a:cubicBezTo>
                <a:cubicBezTo>
                  <a:pt x="3026939" y="2025751"/>
                  <a:pt x="3018640" y="2021273"/>
                  <a:pt x="3010588" y="2016261"/>
                </a:cubicBezTo>
                <a:cubicBezTo>
                  <a:pt x="3002536" y="2011249"/>
                  <a:pt x="2995346" y="2005250"/>
                  <a:pt x="2989019" y="1998266"/>
                </a:cubicBezTo>
                <a:cubicBezTo>
                  <a:pt x="2982693" y="1991282"/>
                  <a:pt x="2977557" y="1983025"/>
                  <a:pt x="2973613" y="1973493"/>
                </a:cubicBezTo>
                <a:cubicBezTo>
                  <a:pt x="2969669" y="1963962"/>
                  <a:pt x="2967697" y="1952541"/>
                  <a:pt x="2967697" y="1939230"/>
                </a:cubicBezTo>
                <a:cubicBezTo>
                  <a:pt x="2967697" y="1923948"/>
                  <a:pt x="2970532" y="1910514"/>
                  <a:pt x="2976202" y="1898928"/>
                </a:cubicBezTo>
                <a:cubicBezTo>
                  <a:pt x="2981871" y="1887343"/>
                  <a:pt x="2989512" y="1877729"/>
                  <a:pt x="2999126" y="1870088"/>
                </a:cubicBezTo>
                <a:cubicBezTo>
                  <a:pt x="3008739" y="1862447"/>
                  <a:pt x="3020078" y="1856736"/>
                  <a:pt x="3033142" y="1852957"/>
                </a:cubicBezTo>
                <a:cubicBezTo>
                  <a:pt x="3046207" y="1849177"/>
                  <a:pt x="3060051" y="1847287"/>
                  <a:pt x="3074677" y="1847287"/>
                </a:cubicBezTo>
                <a:close/>
                <a:moveTo>
                  <a:pt x="3247234" y="1837181"/>
                </a:moveTo>
                <a:cubicBezTo>
                  <a:pt x="3261038" y="1837181"/>
                  <a:pt x="3270404" y="1839523"/>
                  <a:pt x="3275334" y="1844206"/>
                </a:cubicBezTo>
                <a:cubicBezTo>
                  <a:pt x="3280264" y="1848889"/>
                  <a:pt x="3282729" y="1857229"/>
                  <a:pt x="3282729" y="1869225"/>
                </a:cubicBezTo>
                <a:cubicBezTo>
                  <a:pt x="3282729" y="1881714"/>
                  <a:pt x="3280182" y="1890342"/>
                  <a:pt x="3275088" y="1895107"/>
                </a:cubicBezTo>
                <a:cubicBezTo>
                  <a:pt x="3269994" y="1899873"/>
                  <a:pt x="3260545" y="1902256"/>
                  <a:pt x="3246741" y="1902256"/>
                </a:cubicBezTo>
                <a:cubicBezTo>
                  <a:pt x="3232773" y="1902256"/>
                  <a:pt x="3223365" y="1899955"/>
                  <a:pt x="3218517" y="1895354"/>
                </a:cubicBezTo>
                <a:cubicBezTo>
                  <a:pt x="3213669" y="1890753"/>
                  <a:pt x="3211245" y="1882454"/>
                  <a:pt x="3211245" y="1870458"/>
                </a:cubicBezTo>
                <a:cubicBezTo>
                  <a:pt x="3211245" y="1857969"/>
                  <a:pt x="3213751" y="1849300"/>
                  <a:pt x="3218763" y="1844452"/>
                </a:cubicBezTo>
                <a:cubicBezTo>
                  <a:pt x="3223776" y="1839605"/>
                  <a:pt x="3233266" y="1837181"/>
                  <a:pt x="3247234" y="1837181"/>
                </a:cubicBezTo>
                <a:close/>
                <a:moveTo>
                  <a:pt x="313287" y="1828800"/>
                </a:moveTo>
                <a:cubicBezTo>
                  <a:pt x="319368" y="1828800"/>
                  <a:pt x="324380" y="1829046"/>
                  <a:pt x="328324" y="1829539"/>
                </a:cubicBezTo>
                <a:cubicBezTo>
                  <a:pt x="332268" y="1830032"/>
                  <a:pt x="335431" y="1830731"/>
                  <a:pt x="337814" y="1831635"/>
                </a:cubicBezTo>
                <a:cubicBezTo>
                  <a:pt x="340197" y="1832538"/>
                  <a:pt x="341881" y="1833648"/>
                  <a:pt x="342867" y="1834962"/>
                </a:cubicBezTo>
                <a:cubicBezTo>
                  <a:pt x="343853" y="1836277"/>
                  <a:pt x="344346" y="1837756"/>
                  <a:pt x="344346" y="1839399"/>
                </a:cubicBezTo>
                <a:lnTo>
                  <a:pt x="344346" y="1960922"/>
                </a:lnTo>
                <a:cubicBezTo>
                  <a:pt x="355028" y="1950405"/>
                  <a:pt x="365915" y="1942558"/>
                  <a:pt x="377007" y="1937382"/>
                </a:cubicBezTo>
                <a:cubicBezTo>
                  <a:pt x="388099" y="1932205"/>
                  <a:pt x="399643" y="1929617"/>
                  <a:pt x="411640" y="1929617"/>
                </a:cubicBezTo>
                <a:cubicBezTo>
                  <a:pt x="426594" y="1929617"/>
                  <a:pt x="439206" y="1932082"/>
                  <a:pt x="449477" y="1937012"/>
                </a:cubicBezTo>
                <a:cubicBezTo>
                  <a:pt x="459748" y="1941942"/>
                  <a:pt x="468046" y="1948679"/>
                  <a:pt x="474373" y="1957225"/>
                </a:cubicBezTo>
                <a:cubicBezTo>
                  <a:pt x="480700" y="1965770"/>
                  <a:pt x="485260" y="1975753"/>
                  <a:pt x="488054" y="1987174"/>
                </a:cubicBezTo>
                <a:cubicBezTo>
                  <a:pt x="490847" y="1998595"/>
                  <a:pt x="492244" y="2012440"/>
                  <a:pt x="492244" y="2028709"/>
                </a:cubicBezTo>
                <a:lnTo>
                  <a:pt x="492244" y="2163542"/>
                </a:lnTo>
                <a:cubicBezTo>
                  <a:pt x="492244" y="2165186"/>
                  <a:pt x="491751" y="2166623"/>
                  <a:pt x="490765" y="2167856"/>
                </a:cubicBezTo>
                <a:cubicBezTo>
                  <a:pt x="489779" y="2169088"/>
                  <a:pt x="488136" y="2170116"/>
                  <a:pt x="485835" y="2170937"/>
                </a:cubicBezTo>
                <a:cubicBezTo>
                  <a:pt x="483534" y="2171759"/>
                  <a:pt x="480371" y="2172375"/>
                  <a:pt x="476345" y="2172786"/>
                </a:cubicBezTo>
                <a:cubicBezTo>
                  <a:pt x="472319" y="2173197"/>
                  <a:pt x="467348" y="2173402"/>
                  <a:pt x="461432" y="2173402"/>
                </a:cubicBezTo>
                <a:cubicBezTo>
                  <a:pt x="455352" y="2173402"/>
                  <a:pt x="450299" y="2173197"/>
                  <a:pt x="446272" y="2172786"/>
                </a:cubicBezTo>
                <a:cubicBezTo>
                  <a:pt x="442246" y="2172375"/>
                  <a:pt x="439083" y="2171759"/>
                  <a:pt x="436782" y="2170937"/>
                </a:cubicBezTo>
                <a:cubicBezTo>
                  <a:pt x="434482" y="2170116"/>
                  <a:pt x="432838" y="2169088"/>
                  <a:pt x="431852" y="2167856"/>
                </a:cubicBezTo>
                <a:cubicBezTo>
                  <a:pt x="430866" y="2166623"/>
                  <a:pt x="430373" y="2165186"/>
                  <a:pt x="430373" y="2163542"/>
                </a:cubicBezTo>
                <a:lnTo>
                  <a:pt x="430373" y="2038076"/>
                </a:lnTo>
                <a:cubicBezTo>
                  <a:pt x="430373" y="2027394"/>
                  <a:pt x="429593" y="2019013"/>
                  <a:pt x="428032" y="2012933"/>
                </a:cubicBezTo>
                <a:cubicBezTo>
                  <a:pt x="426470" y="2006853"/>
                  <a:pt x="424211" y="2001635"/>
                  <a:pt x="421253" y="1997280"/>
                </a:cubicBezTo>
                <a:cubicBezTo>
                  <a:pt x="418295" y="1992926"/>
                  <a:pt x="414474" y="1989557"/>
                  <a:pt x="409791" y="1987174"/>
                </a:cubicBezTo>
                <a:cubicBezTo>
                  <a:pt x="405107" y="1984791"/>
                  <a:pt x="399643" y="1983600"/>
                  <a:pt x="393399" y="1983600"/>
                </a:cubicBezTo>
                <a:cubicBezTo>
                  <a:pt x="385511" y="1983600"/>
                  <a:pt x="377541" y="1986476"/>
                  <a:pt x="369489" y="1992227"/>
                </a:cubicBezTo>
                <a:cubicBezTo>
                  <a:pt x="361437" y="1997979"/>
                  <a:pt x="353056" y="2006360"/>
                  <a:pt x="344346" y="2017370"/>
                </a:cubicBezTo>
                <a:lnTo>
                  <a:pt x="344346" y="2163542"/>
                </a:lnTo>
                <a:cubicBezTo>
                  <a:pt x="344346" y="2165186"/>
                  <a:pt x="343853" y="2166623"/>
                  <a:pt x="342867" y="2167856"/>
                </a:cubicBezTo>
                <a:cubicBezTo>
                  <a:pt x="341881" y="2169088"/>
                  <a:pt x="340197" y="2170116"/>
                  <a:pt x="337814" y="2170937"/>
                </a:cubicBezTo>
                <a:cubicBezTo>
                  <a:pt x="335431" y="2171759"/>
                  <a:pt x="332268" y="2172375"/>
                  <a:pt x="328324" y="2172786"/>
                </a:cubicBezTo>
                <a:cubicBezTo>
                  <a:pt x="324380" y="2173197"/>
                  <a:pt x="319368" y="2173402"/>
                  <a:pt x="313287" y="2173402"/>
                </a:cubicBezTo>
                <a:cubicBezTo>
                  <a:pt x="307207" y="2173402"/>
                  <a:pt x="302195" y="2173197"/>
                  <a:pt x="298251" y="2172786"/>
                </a:cubicBezTo>
                <a:cubicBezTo>
                  <a:pt x="294307" y="2172375"/>
                  <a:pt x="291144" y="2171759"/>
                  <a:pt x="288761" y="2170937"/>
                </a:cubicBezTo>
                <a:cubicBezTo>
                  <a:pt x="286378" y="2170116"/>
                  <a:pt x="284694" y="2169088"/>
                  <a:pt x="283708" y="2167856"/>
                </a:cubicBezTo>
                <a:cubicBezTo>
                  <a:pt x="282722" y="2166623"/>
                  <a:pt x="282229" y="2165186"/>
                  <a:pt x="282229" y="2163542"/>
                </a:cubicBezTo>
                <a:lnTo>
                  <a:pt x="282229" y="1839399"/>
                </a:lnTo>
                <a:cubicBezTo>
                  <a:pt x="282229" y="1837756"/>
                  <a:pt x="282722" y="1836277"/>
                  <a:pt x="283708" y="1834962"/>
                </a:cubicBezTo>
                <a:cubicBezTo>
                  <a:pt x="284694" y="1833648"/>
                  <a:pt x="286378" y="1832538"/>
                  <a:pt x="288761" y="1831635"/>
                </a:cubicBezTo>
                <a:cubicBezTo>
                  <a:pt x="291144" y="1830731"/>
                  <a:pt x="294307" y="1830032"/>
                  <a:pt x="298251" y="1829539"/>
                </a:cubicBezTo>
                <a:cubicBezTo>
                  <a:pt x="302195" y="1829046"/>
                  <a:pt x="307207" y="1828800"/>
                  <a:pt x="313287" y="1828800"/>
                </a:cubicBezTo>
                <a:close/>
                <a:moveTo>
                  <a:pt x="2162161" y="1826828"/>
                </a:moveTo>
                <a:cubicBezTo>
                  <a:pt x="2168570" y="1826828"/>
                  <a:pt x="2174650" y="1827362"/>
                  <a:pt x="2180401" y="1828430"/>
                </a:cubicBezTo>
                <a:cubicBezTo>
                  <a:pt x="2186153" y="1829498"/>
                  <a:pt x="2190672" y="1830649"/>
                  <a:pt x="2193959" y="1831881"/>
                </a:cubicBezTo>
                <a:cubicBezTo>
                  <a:pt x="2197245" y="1833114"/>
                  <a:pt x="2199464" y="1834264"/>
                  <a:pt x="2200614" y="1835332"/>
                </a:cubicBezTo>
                <a:cubicBezTo>
                  <a:pt x="2201764" y="1836400"/>
                  <a:pt x="2202709" y="1837961"/>
                  <a:pt x="2203449" y="1840016"/>
                </a:cubicBezTo>
                <a:cubicBezTo>
                  <a:pt x="2204188" y="1842070"/>
                  <a:pt x="2204722" y="1844699"/>
                  <a:pt x="2205051" y="1847903"/>
                </a:cubicBezTo>
                <a:cubicBezTo>
                  <a:pt x="2205380" y="1851108"/>
                  <a:pt x="2205544" y="1855093"/>
                  <a:pt x="2205544" y="1859858"/>
                </a:cubicBezTo>
                <a:cubicBezTo>
                  <a:pt x="2205544" y="1864624"/>
                  <a:pt x="2205380" y="1868445"/>
                  <a:pt x="2205051" y="1871321"/>
                </a:cubicBezTo>
                <a:cubicBezTo>
                  <a:pt x="2204722" y="1874196"/>
                  <a:pt x="2204229" y="1876415"/>
                  <a:pt x="2203572" y="1877976"/>
                </a:cubicBezTo>
                <a:cubicBezTo>
                  <a:pt x="2202915" y="1879537"/>
                  <a:pt x="2202175" y="1880605"/>
                  <a:pt x="2201354" y="1881180"/>
                </a:cubicBezTo>
                <a:cubicBezTo>
                  <a:pt x="2200532" y="1881756"/>
                  <a:pt x="2199628" y="1882043"/>
                  <a:pt x="2198642" y="1882043"/>
                </a:cubicBezTo>
                <a:cubicBezTo>
                  <a:pt x="2197492" y="1882043"/>
                  <a:pt x="2196218" y="1881756"/>
                  <a:pt x="2194821" y="1881180"/>
                </a:cubicBezTo>
                <a:cubicBezTo>
                  <a:pt x="2193424" y="1880605"/>
                  <a:pt x="2191699" y="1879989"/>
                  <a:pt x="2189645" y="1879332"/>
                </a:cubicBezTo>
                <a:cubicBezTo>
                  <a:pt x="2187591" y="1878674"/>
                  <a:pt x="2185167" y="1878058"/>
                  <a:pt x="2182373" y="1877483"/>
                </a:cubicBezTo>
                <a:cubicBezTo>
                  <a:pt x="2179580" y="1876908"/>
                  <a:pt x="2176293" y="1876620"/>
                  <a:pt x="2172514" y="1876620"/>
                </a:cubicBezTo>
                <a:cubicBezTo>
                  <a:pt x="2168077" y="1876620"/>
                  <a:pt x="2164256" y="1877319"/>
                  <a:pt x="2161051" y="1878715"/>
                </a:cubicBezTo>
                <a:cubicBezTo>
                  <a:pt x="2157847" y="1880112"/>
                  <a:pt x="2155176" y="1882331"/>
                  <a:pt x="2153040" y="1885371"/>
                </a:cubicBezTo>
                <a:cubicBezTo>
                  <a:pt x="2150904" y="1888411"/>
                  <a:pt x="2149343" y="1892355"/>
                  <a:pt x="2148357" y="1897203"/>
                </a:cubicBezTo>
                <a:cubicBezTo>
                  <a:pt x="2147371" y="1902050"/>
                  <a:pt x="2146878" y="1908007"/>
                  <a:pt x="2146878" y="1915074"/>
                </a:cubicBezTo>
                <a:lnTo>
                  <a:pt x="2146878" y="1935286"/>
                </a:lnTo>
                <a:lnTo>
                  <a:pt x="2187057" y="1935286"/>
                </a:lnTo>
                <a:cubicBezTo>
                  <a:pt x="2188536" y="1935286"/>
                  <a:pt x="2189892" y="1935697"/>
                  <a:pt x="2191124" y="1936519"/>
                </a:cubicBezTo>
                <a:cubicBezTo>
                  <a:pt x="2192356" y="1937341"/>
                  <a:pt x="2193383" y="1938696"/>
                  <a:pt x="2194205" y="1940586"/>
                </a:cubicBezTo>
                <a:cubicBezTo>
                  <a:pt x="2195027" y="1942476"/>
                  <a:pt x="2195643" y="1945064"/>
                  <a:pt x="2196054" y="1948351"/>
                </a:cubicBezTo>
                <a:cubicBezTo>
                  <a:pt x="2196465" y="1951637"/>
                  <a:pt x="2196670" y="1955664"/>
                  <a:pt x="2196670" y="1960429"/>
                </a:cubicBezTo>
                <a:cubicBezTo>
                  <a:pt x="2196670" y="1969467"/>
                  <a:pt x="2195848" y="1975917"/>
                  <a:pt x="2194205" y="1979779"/>
                </a:cubicBezTo>
                <a:cubicBezTo>
                  <a:pt x="2192562" y="1983641"/>
                  <a:pt x="2190179" y="1985572"/>
                  <a:pt x="2187057" y="1985572"/>
                </a:cubicBezTo>
                <a:lnTo>
                  <a:pt x="2146878" y="1985572"/>
                </a:lnTo>
                <a:lnTo>
                  <a:pt x="2146878" y="2163542"/>
                </a:lnTo>
                <a:cubicBezTo>
                  <a:pt x="2146878" y="2165186"/>
                  <a:pt x="2146385" y="2166623"/>
                  <a:pt x="2145399" y="2167856"/>
                </a:cubicBezTo>
                <a:cubicBezTo>
                  <a:pt x="2144413" y="2169088"/>
                  <a:pt x="2142769" y="2170116"/>
                  <a:pt x="2140469" y="2170937"/>
                </a:cubicBezTo>
                <a:cubicBezTo>
                  <a:pt x="2138168" y="2171759"/>
                  <a:pt x="2134964" y="2172375"/>
                  <a:pt x="2130856" y="2172786"/>
                </a:cubicBezTo>
                <a:cubicBezTo>
                  <a:pt x="2126747" y="2173197"/>
                  <a:pt x="2121735" y="2173402"/>
                  <a:pt x="2115819" y="2173402"/>
                </a:cubicBezTo>
                <a:cubicBezTo>
                  <a:pt x="2109903" y="2173402"/>
                  <a:pt x="2104932" y="2173197"/>
                  <a:pt x="2100906" y="2172786"/>
                </a:cubicBezTo>
                <a:cubicBezTo>
                  <a:pt x="2096880" y="2172375"/>
                  <a:pt x="2093675" y="2171759"/>
                  <a:pt x="2091293" y="2170937"/>
                </a:cubicBezTo>
                <a:cubicBezTo>
                  <a:pt x="2088910" y="2170116"/>
                  <a:pt x="2087267" y="2169088"/>
                  <a:pt x="2086363" y="2167856"/>
                </a:cubicBezTo>
                <a:cubicBezTo>
                  <a:pt x="2085459" y="2166623"/>
                  <a:pt x="2085007" y="2165186"/>
                  <a:pt x="2085007" y="2163542"/>
                </a:cubicBezTo>
                <a:lnTo>
                  <a:pt x="2085007" y="1985572"/>
                </a:lnTo>
                <a:lnTo>
                  <a:pt x="2057400" y="1985572"/>
                </a:lnTo>
                <a:cubicBezTo>
                  <a:pt x="2054277" y="1985572"/>
                  <a:pt x="2051935" y="1983641"/>
                  <a:pt x="2050374" y="1979779"/>
                </a:cubicBezTo>
                <a:cubicBezTo>
                  <a:pt x="2048813" y="1975917"/>
                  <a:pt x="2048033" y="1969467"/>
                  <a:pt x="2048033" y="1960429"/>
                </a:cubicBezTo>
                <a:cubicBezTo>
                  <a:pt x="2048033" y="1955664"/>
                  <a:pt x="2048238" y="1951637"/>
                  <a:pt x="2048649" y="1948351"/>
                </a:cubicBezTo>
                <a:cubicBezTo>
                  <a:pt x="2049060" y="1945064"/>
                  <a:pt x="2049635" y="1942476"/>
                  <a:pt x="2050374" y="1940586"/>
                </a:cubicBezTo>
                <a:cubicBezTo>
                  <a:pt x="2051114" y="1938696"/>
                  <a:pt x="2052100" y="1937341"/>
                  <a:pt x="2053332" y="1936519"/>
                </a:cubicBezTo>
                <a:cubicBezTo>
                  <a:pt x="2054565" y="1935697"/>
                  <a:pt x="2056003" y="1935286"/>
                  <a:pt x="2057646" y="1935286"/>
                </a:cubicBezTo>
                <a:lnTo>
                  <a:pt x="2085007" y="1935286"/>
                </a:lnTo>
                <a:lnTo>
                  <a:pt x="2085007" y="1916799"/>
                </a:lnTo>
                <a:cubicBezTo>
                  <a:pt x="2085007" y="1901845"/>
                  <a:pt x="2086486" y="1888740"/>
                  <a:pt x="2089444" y="1877483"/>
                </a:cubicBezTo>
                <a:cubicBezTo>
                  <a:pt x="2092402" y="1866226"/>
                  <a:pt x="2097044" y="1856859"/>
                  <a:pt x="2103371" y="1849382"/>
                </a:cubicBezTo>
                <a:cubicBezTo>
                  <a:pt x="2109698" y="1841905"/>
                  <a:pt x="2117750" y="1836277"/>
                  <a:pt x="2127528" y="1832497"/>
                </a:cubicBezTo>
                <a:cubicBezTo>
                  <a:pt x="2137305" y="1828718"/>
                  <a:pt x="2148850" y="1826828"/>
                  <a:pt x="2162161" y="1826828"/>
                </a:cubicBezTo>
                <a:close/>
                <a:moveTo>
                  <a:pt x="2000236" y="1826828"/>
                </a:moveTo>
                <a:cubicBezTo>
                  <a:pt x="2006644" y="1826828"/>
                  <a:pt x="2012725" y="1827362"/>
                  <a:pt x="2018476" y="1828430"/>
                </a:cubicBezTo>
                <a:cubicBezTo>
                  <a:pt x="2024228" y="1829498"/>
                  <a:pt x="2028747" y="1830649"/>
                  <a:pt x="2032034" y="1831881"/>
                </a:cubicBezTo>
                <a:cubicBezTo>
                  <a:pt x="2035320" y="1833114"/>
                  <a:pt x="2037539" y="1834264"/>
                  <a:pt x="2038689" y="1835332"/>
                </a:cubicBezTo>
                <a:cubicBezTo>
                  <a:pt x="2039839" y="1836400"/>
                  <a:pt x="2040784" y="1837961"/>
                  <a:pt x="2041524" y="1840016"/>
                </a:cubicBezTo>
                <a:cubicBezTo>
                  <a:pt x="2042263" y="1842070"/>
                  <a:pt x="2042797" y="1844699"/>
                  <a:pt x="2043126" y="1847903"/>
                </a:cubicBezTo>
                <a:cubicBezTo>
                  <a:pt x="2043455" y="1851108"/>
                  <a:pt x="2043619" y="1855093"/>
                  <a:pt x="2043619" y="1859858"/>
                </a:cubicBezTo>
                <a:cubicBezTo>
                  <a:pt x="2043619" y="1864624"/>
                  <a:pt x="2043455" y="1868445"/>
                  <a:pt x="2043126" y="1871321"/>
                </a:cubicBezTo>
                <a:cubicBezTo>
                  <a:pt x="2042797" y="1874196"/>
                  <a:pt x="2042304" y="1876415"/>
                  <a:pt x="2041647" y="1877976"/>
                </a:cubicBezTo>
                <a:cubicBezTo>
                  <a:pt x="2040990" y="1879537"/>
                  <a:pt x="2040250" y="1880605"/>
                  <a:pt x="2039428" y="1881180"/>
                </a:cubicBezTo>
                <a:cubicBezTo>
                  <a:pt x="2038607" y="1881756"/>
                  <a:pt x="2037703" y="1882043"/>
                  <a:pt x="2036717" y="1882043"/>
                </a:cubicBezTo>
                <a:cubicBezTo>
                  <a:pt x="2035567" y="1882043"/>
                  <a:pt x="2034293" y="1881756"/>
                  <a:pt x="2032896" y="1881180"/>
                </a:cubicBezTo>
                <a:cubicBezTo>
                  <a:pt x="2031500" y="1880605"/>
                  <a:pt x="2029774" y="1879989"/>
                  <a:pt x="2027720" y="1879332"/>
                </a:cubicBezTo>
                <a:cubicBezTo>
                  <a:pt x="2025666" y="1878674"/>
                  <a:pt x="2023242" y="1878058"/>
                  <a:pt x="2020448" y="1877483"/>
                </a:cubicBezTo>
                <a:cubicBezTo>
                  <a:pt x="2017655" y="1876908"/>
                  <a:pt x="2014368" y="1876620"/>
                  <a:pt x="2010588" y="1876620"/>
                </a:cubicBezTo>
                <a:cubicBezTo>
                  <a:pt x="2006151" y="1876620"/>
                  <a:pt x="2002331" y="1877319"/>
                  <a:pt x="1999126" y="1878715"/>
                </a:cubicBezTo>
                <a:cubicBezTo>
                  <a:pt x="1995922" y="1880112"/>
                  <a:pt x="1993251" y="1882331"/>
                  <a:pt x="1991115" y="1885371"/>
                </a:cubicBezTo>
                <a:cubicBezTo>
                  <a:pt x="1988979" y="1888411"/>
                  <a:pt x="1987418" y="1892355"/>
                  <a:pt x="1986432" y="1897203"/>
                </a:cubicBezTo>
                <a:cubicBezTo>
                  <a:pt x="1985446" y="1902050"/>
                  <a:pt x="1984953" y="1908007"/>
                  <a:pt x="1984953" y="1915074"/>
                </a:cubicBezTo>
                <a:lnTo>
                  <a:pt x="1984953" y="1935286"/>
                </a:lnTo>
                <a:lnTo>
                  <a:pt x="2025132" y="1935286"/>
                </a:lnTo>
                <a:cubicBezTo>
                  <a:pt x="2026611" y="1935286"/>
                  <a:pt x="2027966" y="1935697"/>
                  <a:pt x="2029199" y="1936519"/>
                </a:cubicBezTo>
                <a:cubicBezTo>
                  <a:pt x="2030431" y="1937341"/>
                  <a:pt x="2031458" y="1938696"/>
                  <a:pt x="2032280" y="1940586"/>
                </a:cubicBezTo>
                <a:cubicBezTo>
                  <a:pt x="2033102" y="1942476"/>
                  <a:pt x="2033718" y="1945064"/>
                  <a:pt x="2034129" y="1948351"/>
                </a:cubicBezTo>
                <a:cubicBezTo>
                  <a:pt x="2034540" y="1951637"/>
                  <a:pt x="2034745" y="1955664"/>
                  <a:pt x="2034745" y="1960429"/>
                </a:cubicBezTo>
                <a:cubicBezTo>
                  <a:pt x="2034745" y="1969467"/>
                  <a:pt x="2033923" y="1975917"/>
                  <a:pt x="2032280" y="1979779"/>
                </a:cubicBezTo>
                <a:cubicBezTo>
                  <a:pt x="2030637" y="1983641"/>
                  <a:pt x="2028254" y="1985572"/>
                  <a:pt x="2025132" y="1985572"/>
                </a:cubicBezTo>
                <a:lnTo>
                  <a:pt x="1984953" y="1985572"/>
                </a:lnTo>
                <a:lnTo>
                  <a:pt x="1984953" y="2163542"/>
                </a:lnTo>
                <a:cubicBezTo>
                  <a:pt x="1984953" y="2165186"/>
                  <a:pt x="1984460" y="2166623"/>
                  <a:pt x="1983474" y="2167856"/>
                </a:cubicBezTo>
                <a:cubicBezTo>
                  <a:pt x="1982488" y="2169088"/>
                  <a:pt x="1980844" y="2170116"/>
                  <a:pt x="1978544" y="2170937"/>
                </a:cubicBezTo>
                <a:cubicBezTo>
                  <a:pt x="1976243" y="2171759"/>
                  <a:pt x="1973039" y="2172375"/>
                  <a:pt x="1968931" y="2172786"/>
                </a:cubicBezTo>
                <a:cubicBezTo>
                  <a:pt x="1964822" y="2173197"/>
                  <a:pt x="1959810" y="2173402"/>
                  <a:pt x="1953894" y="2173402"/>
                </a:cubicBezTo>
                <a:cubicBezTo>
                  <a:pt x="1947978" y="2173402"/>
                  <a:pt x="1943007" y="2173197"/>
                  <a:pt x="1938981" y="2172786"/>
                </a:cubicBezTo>
                <a:cubicBezTo>
                  <a:pt x="1934955" y="2172375"/>
                  <a:pt x="1931751" y="2171759"/>
                  <a:pt x="1929368" y="2170937"/>
                </a:cubicBezTo>
                <a:cubicBezTo>
                  <a:pt x="1926985" y="2170116"/>
                  <a:pt x="1925342" y="2169088"/>
                  <a:pt x="1924438" y="2167856"/>
                </a:cubicBezTo>
                <a:cubicBezTo>
                  <a:pt x="1923534" y="2166623"/>
                  <a:pt x="1923082" y="2165186"/>
                  <a:pt x="1923082" y="2163542"/>
                </a:cubicBezTo>
                <a:lnTo>
                  <a:pt x="1923082" y="1985572"/>
                </a:lnTo>
                <a:lnTo>
                  <a:pt x="1895475" y="1985572"/>
                </a:lnTo>
                <a:cubicBezTo>
                  <a:pt x="1892352" y="1985572"/>
                  <a:pt x="1890010" y="1983641"/>
                  <a:pt x="1888449" y="1979779"/>
                </a:cubicBezTo>
                <a:cubicBezTo>
                  <a:pt x="1886888" y="1975917"/>
                  <a:pt x="1886108" y="1969467"/>
                  <a:pt x="1886108" y="1960429"/>
                </a:cubicBezTo>
                <a:cubicBezTo>
                  <a:pt x="1886108" y="1955664"/>
                  <a:pt x="1886313" y="1951637"/>
                  <a:pt x="1886724" y="1948351"/>
                </a:cubicBezTo>
                <a:cubicBezTo>
                  <a:pt x="1887135" y="1945064"/>
                  <a:pt x="1887710" y="1942476"/>
                  <a:pt x="1888449" y="1940586"/>
                </a:cubicBezTo>
                <a:cubicBezTo>
                  <a:pt x="1889189" y="1938696"/>
                  <a:pt x="1890175" y="1937341"/>
                  <a:pt x="1891407" y="1936519"/>
                </a:cubicBezTo>
                <a:cubicBezTo>
                  <a:pt x="1892640" y="1935697"/>
                  <a:pt x="1894078" y="1935286"/>
                  <a:pt x="1895721" y="1935286"/>
                </a:cubicBezTo>
                <a:lnTo>
                  <a:pt x="1923082" y="1935286"/>
                </a:lnTo>
                <a:lnTo>
                  <a:pt x="1923082" y="1916799"/>
                </a:lnTo>
                <a:cubicBezTo>
                  <a:pt x="1923082" y="1901845"/>
                  <a:pt x="1924561" y="1888740"/>
                  <a:pt x="1927519" y="1877483"/>
                </a:cubicBezTo>
                <a:cubicBezTo>
                  <a:pt x="1930477" y="1866226"/>
                  <a:pt x="1935119" y="1856859"/>
                  <a:pt x="1941446" y="1849382"/>
                </a:cubicBezTo>
                <a:cubicBezTo>
                  <a:pt x="1947773" y="1841905"/>
                  <a:pt x="1955825" y="1836277"/>
                  <a:pt x="1965603" y="1832497"/>
                </a:cubicBezTo>
                <a:cubicBezTo>
                  <a:pt x="1975381" y="1828718"/>
                  <a:pt x="1986925" y="1826828"/>
                  <a:pt x="2000236" y="1826828"/>
                </a:cubicBezTo>
                <a:close/>
                <a:moveTo>
                  <a:pt x="2423368" y="1155720"/>
                </a:moveTo>
                <a:cubicBezTo>
                  <a:pt x="2413344" y="1155720"/>
                  <a:pt x="2404798" y="1156460"/>
                  <a:pt x="2397732" y="1157939"/>
                </a:cubicBezTo>
                <a:cubicBezTo>
                  <a:pt x="2390666" y="1159418"/>
                  <a:pt x="2384914" y="1161636"/>
                  <a:pt x="2380477" y="1164594"/>
                </a:cubicBezTo>
                <a:cubicBezTo>
                  <a:pt x="2376040" y="1167552"/>
                  <a:pt x="2372795" y="1171126"/>
                  <a:pt x="2370741" y="1175317"/>
                </a:cubicBezTo>
                <a:cubicBezTo>
                  <a:pt x="2368687" y="1179507"/>
                  <a:pt x="2367660" y="1184314"/>
                  <a:pt x="2367660" y="1189737"/>
                </a:cubicBezTo>
                <a:cubicBezTo>
                  <a:pt x="2367660" y="1198939"/>
                  <a:pt x="2370577" y="1206170"/>
                  <a:pt x="2376410" y="1211428"/>
                </a:cubicBezTo>
                <a:cubicBezTo>
                  <a:pt x="2382244" y="1216687"/>
                  <a:pt x="2390337" y="1219316"/>
                  <a:pt x="2400690" y="1219316"/>
                </a:cubicBezTo>
                <a:cubicBezTo>
                  <a:pt x="2409400" y="1219316"/>
                  <a:pt x="2417411" y="1217098"/>
                  <a:pt x="2424724" y="1212661"/>
                </a:cubicBezTo>
                <a:cubicBezTo>
                  <a:pt x="2432036" y="1208224"/>
                  <a:pt x="2439472" y="1201733"/>
                  <a:pt x="2447031" y="1193188"/>
                </a:cubicBezTo>
                <a:lnTo>
                  <a:pt x="2447031" y="1155720"/>
                </a:lnTo>
                <a:close/>
                <a:moveTo>
                  <a:pt x="2004268" y="1155720"/>
                </a:moveTo>
                <a:cubicBezTo>
                  <a:pt x="1994244" y="1155720"/>
                  <a:pt x="1985699" y="1156460"/>
                  <a:pt x="1978632" y="1157939"/>
                </a:cubicBezTo>
                <a:cubicBezTo>
                  <a:pt x="1971566" y="1159418"/>
                  <a:pt x="1965814" y="1161636"/>
                  <a:pt x="1961378" y="1164594"/>
                </a:cubicBezTo>
                <a:cubicBezTo>
                  <a:pt x="1956941" y="1167552"/>
                  <a:pt x="1953695" y="1171126"/>
                  <a:pt x="1951641" y="1175317"/>
                </a:cubicBezTo>
                <a:cubicBezTo>
                  <a:pt x="1949587" y="1179507"/>
                  <a:pt x="1948560" y="1184314"/>
                  <a:pt x="1948560" y="1189737"/>
                </a:cubicBezTo>
                <a:cubicBezTo>
                  <a:pt x="1948560" y="1198939"/>
                  <a:pt x="1951477" y="1206170"/>
                  <a:pt x="1957310" y="1211428"/>
                </a:cubicBezTo>
                <a:cubicBezTo>
                  <a:pt x="1963144" y="1216687"/>
                  <a:pt x="1971237" y="1219316"/>
                  <a:pt x="1981590" y="1219316"/>
                </a:cubicBezTo>
                <a:cubicBezTo>
                  <a:pt x="1990300" y="1219316"/>
                  <a:pt x="1998311" y="1217098"/>
                  <a:pt x="2005623" y="1212661"/>
                </a:cubicBezTo>
                <a:cubicBezTo>
                  <a:pt x="2012936" y="1208224"/>
                  <a:pt x="2020372" y="1201733"/>
                  <a:pt x="2027931" y="1193188"/>
                </a:cubicBezTo>
                <a:lnTo>
                  <a:pt x="2027931" y="1155720"/>
                </a:lnTo>
                <a:close/>
                <a:moveTo>
                  <a:pt x="367289" y="1068214"/>
                </a:moveTo>
                <a:cubicBezTo>
                  <a:pt x="363181" y="1068214"/>
                  <a:pt x="359114" y="1068830"/>
                  <a:pt x="355087" y="1070063"/>
                </a:cubicBezTo>
                <a:cubicBezTo>
                  <a:pt x="351061" y="1071295"/>
                  <a:pt x="346953" y="1073308"/>
                  <a:pt x="342762" y="1076102"/>
                </a:cubicBezTo>
                <a:cubicBezTo>
                  <a:pt x="338572" y="1078895"/>
                  <a:pt x="334258" y="1082511"/>
                  <a:pt x="329821" y="1086948"/>
                </a:cubicBezTo>
                <a:cubicBezTo>
                  <a:pt x="325385" y="1091385"/>
                  <a:pt x="320701" y="1096890"/>
                  <a:pt x="315771" y="1103463"/>
                </a:cubicBezTo>
                <a:lnTo>
                  <a:pt x="315771" y="1175933"/>
                </a:lnTo>
                <a:cubicBezTo>
                  <a:pt x="324481" y="1186943"/>
                  <a:pt x="332779" y="1195447"/>
                  <a:pt x="340667" y="1201445"/>
                </a:cubicBezTo>
                <a:cubicBezTo>
                  <a:pt x="348555" y="1207443"/>
                  <a:pt x="356772" y="1210442"/>
                  <a:pt x="365317" y="1210442"/>
                </a:cubicBezTo>
                <a:cubicBezTo>
                  <a:pt x="373369" y="1210442"/>
                  <a:pt x="380230" y="1208388"/>
                  <a:pt x="385899" y="1204280"/>
                </a:cubicBezTo>
                <a:cubicBezTo>
                  <a:pt x="391569" y="1200172"/>
                  <a:pt x="396211" y="1194790"/>
                  <a:pt x="399826" y="1188134"/>
                </a:cubicBezTo>
                <a:cubicBezTo>
                  <a:pt x="403442" y="1181479"/>
                  <a:pt x="406112" y="1173961"/>
                  <a:pt x="407838" y="1165580"/>
                </a:cubicBezTo>
                <a:cubicBezTo>
                  <a:pt x="409563" y="1157199"/>
                  <a:pt x="410426" y="1148818"/>
                  <a:pt x="410426" y="1140437"/>
                </a:cubicBezTo>
                <a:cubicBezTo>
                  <a:pt x="410426" y="1131070"/>
                  <a:pt x="409727" y="1122073"/>
                  <a:pt x="408331" y="1113446"/>
                </a:cubicBezTo>
                <a:cubicBezTo>
                  <a:pt x="406934" y="1104819"/>
                  <a:pt x="404551" y="1097136"/>
                  <a:pt x="401182" y="1090399"/>
                </a:cubicBezTo>
                <a:cubicBezTo>
                  <a:pt x="397813" y="1083661"/>
                  <a:pt x="393376" y="1078279"/>
                  <a:pt x="387871" y="1074253"/>
                </a:cubicBezTo>
                <a:cubicBezTo>
                  <a:pt x="382366" y="1070227"/>
                  <a:pt x="375505" y="1068214"/>
                  <a:pt x="367289" y="1068214"/>
                </a:cubicBezTo>
                <a:close/>
                <a:moveTo>
                  <a:pt x="3494763" y="1059093"/>
                </a:moveTo>
                <a:cubicBezTo>
                  <a:pt x="3486875" y="1059093"/>
                  <a:pt x="3480014" y="1060572"/>
                  <a:pt x="3474180" y="1063530"/>
                </a:cubicBezTo>
                <a:cubicBezTo>
                  <a:pt x="3468347" y="1066488"/>
                  <a:pt x="3463499" y="1070473"/>
                  <a:pt x="3459637" y="1075485"/>
                </a:cubicBezTo>
                <a:cubicBezTo>
                  <a:pt x="3455775" y="1080498"/>
                  <a:pt x="3452817" y="1086413"/>
                  <a:pt x="3450763" y="1093233"/>
                </a:cubicBezTo>
                <a:cubicBezTo>
                  <a:pt x="3448709" y="1100053"/>
                  <a:pt x="3447518" y="1107325"/>
                  <a:pt x="3447189" y="1115048"/>
                </a:cubicBezTo>
                <a:lnTo>
                  <a:pt x="3539872" y="1115048"/>
                </a:lnTo>
                <a:cubicBezTo>
                  <a:pt x="3540365" y="1097629"/>
                  <a:pt x="3536873" y="1083948"/>
                  <a:pt x="3529396" y="1074007"/>
                </a:cubicBezTo>
                <a:cubicBezTo>
                  <a:pt x="3521919" y="1064065"/>
                  <a:pt x="3510374" y="1059093"/>
                  <a:pt x="3494763" y="1059093"/>
                </a:cubicBezTo>
                <a:close/>
                <a:moveTo>
                  <a:pt x="3075663" y="1059093"/>
                </a:moveTo>
                <a:cubicBezTo>
                  <a:pt x="3067775" y="1059093"/>
                  <a:pt x="3060914" y="1060572"/>
                  <a:pt x="3055080" y="1063530"/>
                </a:cubicBezTo>
                <a:cubicBezTo>
                  <a:pt x="3049247" y="1066488"/>
                  <a:pt x="3044399" y="1070473"/>
                  <a:pt x="3040537" y="1075485"/>
                </a:cubicBezTo>
                <a:cubicBezTo>
                  <a:pt x="3036675" y="1080498"/>
                  <a:pt x="3033717" y="1086413"/>
                  <a:pt x="3031663" y="1093233"/>
                </a:cubicBezTo>
                <a:cubicBezTo>
                  <a:pt x="3029609" y="1100053"/>
                  <a:pt x="3028418" y="1107325"/>
                  <a:pt x="3028089" y="1115048"/>
                </a:cubicBezTo>
                <a:lnTo>
                  <a:pt x="3120772" y="1115048"/>
                </a:lnTo>
                <a:cubicBezTo>
                  <a:pt x="3121265" y="1097629"/>
                  <a:pt x="3117773" y="1083948"/>
                  <a:pt x="3110296" y="1074007"/>
                </a:cubicBezTo>
                <a:cubicBezTo>
                  <a:pt x="3102819" y="1064065"/>
                  <a:pt x="3091274" y="1059093"/>
                  <a:pt x="3075663" y="1059093"/>
                </a:cubicBezTo>
                <a:close/>
                <a:moveTo>
                  <a:pt x="618213" y="1059093"/>
                </a:moveTo>
                <a:cubicBezTo>
                  <a:pt x="610325" y="1059093"/>
                  <a:pt x="603464" y="1060572"/>
                  <a:pt x="597631" y="1063530"/>
                </a:cubicBezTo>
                <a:cubicBezTo>
                  <a:pt x="591797" y="1066488"/>
                  <a:pt x="586949" y="1070473"/>
                  <a:pt x="583087" y="1075485"/>
                </a:cubicBezTo>
                <a:cubicBezTo>
                  <a:pt x="579226" y="1080498"/>
                  <a:pt x="576268" y="1086413"/>
                  <a:pt x="574213" y="1093233"/>
                </a:cubicBezTo>
                <a:cubicBezTo>
                  <a:pt x="572159" y="1100053"/>
                  <a:pt x="570968" y="1107325"/>
                  <a:pt x="570640" y="1115048"/>
                </a:cubicBezTo>
                <a:lnTo>
                  <a:pt x="663322" y="1115048"/>
                </a:lnTo>
                <a:cubicBezTo>
                  <a:pt x="663815" y="1097629"/>
                  <a:pt x="660323" y="1083948"/>
                  <a:pt x="652846" y="1074007"/>
                </a:cubicBezTo>
                <a:cubicBezTo>
                  <a:pt x="645369" y="1064065"/>
                  <a:pt x="633825" y="1059093"/>
                  <a:pt x="618213" y="1059093"/>
                </a:cubicBezTo>
                <a:close/>
                <a:moveTo>
                  <a:pt x="1278745" y="1019408"/>
                </a:moveTo>
                <a:cubicBezTo>
                  <a:pt x="1285811" y="1019408"/>
                  <a:pt x="1291399" y="1019531"/>
                  <a:pt x="1295507" y="1019777"/>
                </a:cubicBezTo>
                <a:cubicBezTo>
                  <a:pt x="1299615" y="1020024"/>
                  <a:pt x="1302820" y="1020640"/>
                  <a:pt x="1305120" y="1021626"/>
                </a:cubicBezTo>
                <a:cubicBezTo>
                  <a:pt x="1307421" y="1022612"/>
                  <a:pt x="1309146" y="1024132"/>
                  <a:pt x="1310297" y="1026186"/>
                </a:cubicBezTo>
                <a:cubicBezTo>
                  <a:pt x="1311447" y="1028240"/>
                  <a:pt x="1312597" y="1031157"/>
                  <a:pt x="1313747" y="1034937"/>
                </a:cubicBezTo>
                <a:lnTo>
                  <a:pt x="1365512" y="1182095"/>
                </a:lnTo>
                <a:lnTo>
                  <a:pt x="1366251" y="1182095"/>
                </a:lnTo>
                <a:lnTo>
                  <a:pt x="1413579" y="1031979"/>
                </a:lnTo>
                <a:cubicBezTo>
                  <a:pt x="1414565" y="1027706"/>
                  <a:pt x="1415838" y="1024872"/>
                  <a:pt x="1417399" y="1023475"/>
                </a:cubicBezTo>
                <a:cubicBezTo>
                  <a:pt x="1418960" y="1022078"/>
                  <a:pt x="1421549" y="1021051"/>
                  <a:pt x="1425164" y="1020394"/>
                </a:cubicBezTo>
                <a:cubicBezTo>
                  <a:pt x="1428779" y="1019736"/>
                  <a:pt x="1435106" y="1019408"/>
                  <a:pt x="1444144" y="1019408"/>
                </a:cubicBezTo>
                <a:cubicBezTo>
                  <a:pt x="1451210" y="1019408"/>
                  <a:pt x="1457085" y="1019736"/>
                  <a:pt x="1461769" y="1020394"/>
                </a:cubicBezTo>
                <a:cubicBezTo>
                  <a:pt x="1466452" y="1021051"/>
                  <a:pt x="1469903" y="1022283"/>
                  <a:pt x="1472121" y="1024091"/>
                </a:cubicBezTo>
                <a:cubicBezTo>
                  <a:pt x="1474340" y="1025899"/>
                  <a:pt x="1475450" y="1028323"/>
                  <a:pt x="1475450" y="1031363"/>
                </a:cubicBezTo>
                <a:cubicBezTo>
                  <a:pt x="1475450" y="1034403"/>
                  <a:pt x="1474792" y="1037977"/>
                  <a:pt x="1473477" y="1042085"/>
                </a:cubicBezTo>
                <a:lnTo>
                  <a:pt x="1400268" y="1257523"/>
                </a:lnTo>
                <a:lnTo>
                  <a:pt x="1373646" y="1335416"/>
                </a:lnTo>
                <a:cubicBezTo>
                  <a:pt x="1372167" y="1339524"/>
                  <a:pt x="1368141" y="1342482"/>
                  <a:pt x="1361568" y="1344290"/>
                </a:cubicBezTo>
                <a:cubicBezTo>
                  <a:pt x="1354995" y="1346098"/>
                  <a:pt x="1345381" y="1347001"/>
                  <a:pt x="1332728" y="1347001"/>
                </a:cubicBezTo>
                <a:cubicBezTo>
                  <a:pt x="1326154" y="1347001"/>
                  <a:pt x="1320896" y="1346714"/>
                  <a:pt x="1316952" y="1346139"/>
                </a:cubicBezTo>
                <a:cubicBezTo>
                  <a:pt x="1313008" y="1345563"/>
                  <a:pt x="1310050" y="1344619"/>
                  <a:pt x="1308078" y="1343304"/>
                </a:cubicBezTo>
                <a:cubicBezTo>
                  <a:pt x="1306106" y="1341989"/>
                  <a:pt x="1305038" y="1340346"/>
                  <a:pt x="1304874" y="1338374"/>
                </a:cubicBezTo>
                <a:cubicBezTo>
                  <a:pt x="1304709" y="1336402"/>
                  <a:pt x="1305202" y="1334019"/>
                  <a:pt x="1306353" y="1331226"/>
                </a:cubicBezTo>
                <a:lnTo>
                  <a:pt x="1335686" y="1257523"/>
                </a:lnTo>
                <a:cubicBezTo>
                  <a:pt x="1333549" y="1256537"/>
                  <a:pt x="1331619" y="1255017"/>
                  <a:pt x="1329893" y="1252963"/>
                </a:cubicBezTo>
                <a:cubicBezTo>
                  <a:pt x="1328168" y="1250909"/>
                  <a:pt x="1326894" y="1248731"/>
                  <a:pt x="1326072" y="1246431"/>
                </a:cubicBezTo>
                <a:lnTo>
                  <a:pt x="1250398" y="1044304"/>
                </a:lnTo>
                <a:cubicBezTo>
                  <a:pt x="1248262" y="1038552"/>
                  <a:pt x="1247193" y="1034156"/>
                  <a:pt x="1247193" y="1031116"/>
                </a:cubicBezTo>
                <a:cubicBezTo>
                  <a:pt x="1247193" y="1028076"/>
                  <a:pt x="1248180" y="1025693"/>
                  <a:pt x="1250151" y="1023968"/>
                </a:cubicBezTo>
                <a:cubicBezTo>
                  <a:pt x="1252123" y="1022242"/>
                  <a:pt x="1255451" y="1021051"/>
                  <a:pt x="1260134" y="1020394"/>
                </a:cubicBezTo>
                <a:cubicBezTo>
                  <a:pt x="1264818" y="1019736"/>
                  <a:pt x="1271021" y="1019408"/>
                  <a:pt x="1278745" y="1019408"/>
                </a:cubicBezTo>
                <a:close/>
                <a:moveTo>
                  <a:pt x="1018138" y="1019408"/>
                </a:moveTo>
                <a:cubicBezTo>
                  <a:pt x="1024218" y="1019408"/>
                  <a:pt x="1029230" y="1019654"/>
                  <a:pt x="1033174" y="1020147"/>
                </a:cubicBezTo>
                <a:cubicBezTo>
                  <a:pt x="1037118" y="1020640"/>
                  <a:pt x="1040281" y="1021338"/>
                  <a:pt x="1042664" y="1022242"/>
                </a:cubicBezTo>
                <a:cubicBezTo>
                  <a:pt x="1045047" y="1023146"/>
                  <a:pt x="1046731" y="1024214"/>
                  <a:pt x="1047717" y="1025447"/>
                </a:cubicBezTo>
                <a:cubicBezTo>
                  <a:pt x="1048703" y="1026679"/>
                  <a:pt x="1049196" y="1028117"/>
                  <a:pt x="1049196" y="1029760"/>
                </a:cubicBezTo>
                <a:lnTo>
                  <a:pt x="1049196" y="1249142"/>
                </a:lnTo>
                <a:cubicBezTo>
                  <a:pt x="1049196" y="1250786"/>
                  <a:pt x="1048703" y="1252224"/>
                  <a:pt x="1047717" y="1253456"/>
                </a:cubicBezTo>
                <a:cubicBezTo>
                  <a:pt x="1046731" y="1254689"/>
                  <a:pt x="1045047" y="1255715"/>
                  <a:pt x="1042664" y="1256537"/>
                </a:cubicBezTo>
                <a:cubicBezTo>
                  <a:pt x="1040281" y="1257359"/>
                  <a:pt x="1037118" y="1257975"/>
                  <a:pt x="1033174" y="1258386"/>
                </a:cubicBezTo>
                <a:cubicBezTo>
                  <a:pt x="1029230" y="1258797"/>
                  <a:pt x="1024218" y="1259002"/>
                  <a:pt x="1018138" y="1259002"/>
                </a:cubicBezTo>
                <a:cubicBezTo>
                  <a:pt x="1012057" y="1259002"/>
                  <a:pt x="1007045" y="1258797"/>
                  <a:pt x="1003101" y="1258386"/>
                </a:cubicBezTo>
                <a:cubicBezTo>
                  <a:pt x="999157" y="1257975"/>
                  <a:pt x="995994" y="1257359"/>
                  <a:pt x="993611" y="1256537"/>
                </a:cubicBezTo>
                <a:cubicBezTo>
                  <a:pt x="991228" y="1255715"/>
                  <a:pt x="989544" y="1254689"/>
                  <a:pt x="988558" y="1253456"/>
                </a:cubicBezTo>
                <a:cubicBezTo>
                  <a:pt x="987572" y="1252224"/>
                  <a:pt x="987079" y="1250786"/>
                  <a:pt x="987079" y="1249142"/>
                </a:cubicBezTo>
                <a:lnTo>
                  <a:pt x="987079" y="1029760"/>
                </a:lnTo>
                <a:cubicBezTo>
                  <a:pt x="987079" y="1028117"/>
                  <a:pt x="987572" y="1026679"/>
                  <a:pt x="988558" y="1025447"/>
                </a:cubicBezTo>
                <a:cubicBezTo>
                  <a:pt x="989544" y="1024214"/>
                  <a:pt x="991228" y="1023146"/>
                  <a:pt x="993611" y="1022242"/>
                </a:cubicBezTo>
                <a:cubicBezTo>
                  <a:pt x="995994" y="1021338"/>
                  <a:pt x="999157" y="1020640"/>
                  <a:pt x="1003101" y="1020147"/>
                </a:cubicBezTo>
                <a:cubicBezTo>
                  <a:pt x="1007045" y="1019654"/>
                  <a:pt x="1012057" y="1019408"/>
                  <a:pt x="1018138" y="1019408"/>
                </a:cubicBezTo>
                <a:close/>
                <a:moveTo>
                  <a:pt x="874895" y="1015464"/>
                </a:moveTo>
                <a:cubicBezTo>
                  <a:pt x="881468" y="1015464"/>
                  <a:pt x="887918" y="1016039"/>
                  <a:pt x="894245" y="1017189"/>
                </a:cubicBezTo>
                <a:cubicBezTo>
                  <a:pt x="900572" y="1018339"/>
                  <a:pt x="906488" y="1019901"/>
                  <a:pt x="911993" y="1021872"/>
                </a:cubicBezTo>
                <a:cubicBezTo>
                  <a:pt x="917498" y="1023844"/>
                  <a:pt x="922428" y="1026063"/>
                  <a:pt x="926783" y="1028528"/>
                </a:cubicBezTo>
                <a:cubicBezTo>
                  <a:pt x="931138" y="1030993"/>
                  <a:pt x="934219" y="1033129"/>
                  <a:pt x="936026" y="1034937"/>
                </a:cubicBezTo>
                <a:cubicBezTo>
                  <a:pt x="937834" y="1036744"/>
                  <a:pt x="939107" y="1038265"/>
                  <a:pt x="939847" y="1039497"/>
                </a:cubicBezTo>
                <a:cubicBezTo>
                  <a:pt x="940586" y="1040729"/>
                  <a:pt x="941162" y="1042332"/>
                  <a:pt x="941573" y="1044304"/>
                </a:cubicBezTo>
                <a:cubicBezTo>
                  <a:pt x="941983" y="1046276"/>
                  <a:pt x="942312" y="1048699"/>
                  <a:pt x="942559" y="1051575"/>
                </a:cubicBezTo>
                <a:cubicBezTo>
                  <a:pt x="942805" y="1054451"/>
                  <a:pt x="942928" y="1057943"/>
                  <a:pt x="942928" y="1062051"/>
                </a:cubicBezTo>
                <a:cubicBezTo>
                  <a:pt x="942928" y="1071583"/>
                  <a:pt x="942107" y="1078279"/>
                  <a:pt x="940463" y="1082141"/>
                </a:cubicBezTo>
                <a:cubicBezTo>
                  <a:pt x="938820" y="1086003"/>
                  <a:pt x="936684" y="1087934"/>
                  <a:pt x="934054" y="1087934"/>
                </a:cubicBezTo>
                <a:cubicBezTo>
                  <a:pt x="931261" y="1087934"/>
                  <a:pt x="928303" y="1086783"/>
                  <a:pt x="925180" y="1084483"/>
                </a:cubicBezTo>
                <a:cubicBezTo>
                  <a:pt x="922058" y="1082182"/>
                  <a:pt x="918361" y="1079635"/>
                  <a:pt x="914088" y="1076841"/>
                </a:cubicBezTo>
                <a:cubicBezTo>
                  <a:pt x="909816" y="1074048"/>
                  <a:pt x="904721" y="1071500"/>
                  <a:pt x="898805" y="1069200"/>
                </a:cubicBezTo>
                <a:cubicBezTo>
                  <a:pt x="892889" y="1066899"/>
                  <a:pt x="885823" y="1065749"/>
                  <a:pt x="877607" y="1065749"/>
                </a:cubicBezTo>
                <a:cubicBezTo>
                  <a:pt x="861502" y="1065749"/>
                  <a:pt x="849177" y="1071952"/>
                  <a:pt x="840632" y="1084359"/>
                </a:cubicBezTo>
                <a:cubicBezTo>
                  <a:pt x="832087" y="1096766"/>
                  <a:pt x="827814" y="1114966"/>
                  <a:pt x="827814" y="1138958"/>
                </a:cubicBezTo>
                <a:cubicBezTo>
                  <a:pt x="827814" y="1150790"/>
                  <a:pt x="828883" y="1161225"/>
                  <a:pt x="831019" y="1170263"/>
                </a:cubicBezTo>
                <a:cubicBezTo>
                  <a:pt x="833155" y="1179302"/>
                  <a:pt x="836318" y="1186861"/>
                  <a:pt x="840509" y="1192941"/>
                </a:cubicBezTo>
                <a:cubicBezTo>
                  <a:pt x="844699" y="1199021"/>
                  <a:pt x="849958" y="1203581"/>
                  <a:pt x="856285" y="1206622"/>
                </a:cubicBezTo>
                <a:cubicBezTo>
                  <a:pt x="862612" y="1209662"/>
                  <a:pt x="869965" y="1211182"/>
                  <a:pt x="878346" y="1211182"/>
                </a:cubicBezTo>
                <a:cubicBezTo>
                  <a:pt x="886891" y="1211182"/>
                  <a:pt x="894245" y="1209908"/>
                  <a:pt x="900408" y="1207361"/>
                </a:cubicBezTo>
                <a:cubicBezTo>
                  <a:pt x="906570" y="1204814"/>
                  <a:pt x="911952" y="1201979"/>
                  <a:pt x="916553" y="1198857"/>
                </a:cubicBezTo>
                <a:cubicBezTo>
                  <a:pt x="921155" y="1195735"/>
                  <a:pt x="925016" y="1192900"/>
                  <a:pt x="928138" y="1190353"/>
                </a:cubicBezTo>
                <a:cubicBezTo>
                  <a:pt x="931261" y="1187806"/>
                  <a:pt x="933890" y="1186532"/>
                  <a:pt x="936026" y="1186532"/>
                </a:cubicBezTo>
                <a:cubicBezTo>
                  <a:pt x="937505" y="1186532"/>
                  <a:pt x="938738" y="1186943"/>
                  <a:pt x="939724" y="1187765"/>
                </a:cubicBezTo>
                <a:cubicBezTo>
                  <a:pt x="940710" y="1188586"/>
                  <a:pt x="941490" y="1190106"/>
                  <a:pt x="942066" y="1192325"/>
                </a:cubicBezTo>
                <a:cubicBezTo>
                  <a:pt x="942641" y="1194543"/>
                  <a:pt x="943093" y="1197378"/>
                  <a:pt x="943421" y="1200829"/>
                </a:cubicBezTo>
                <a:cubicBezTo>
                  <a:pt x="943750" y="1204280"/>
                  <a:pt x="943914" y="1208717"/>
                  <a:pt x="943914" y="1214140"/>
                </a:cubicBezTo>
                <a:cubicBezTo>
                  <a:pt x="943914" y="1218412"/>
                  <a:pt x="943791" y="1221987"/>
                  <a:pt x="943544" y="1224862"/>
                </a:cubicBezTo>
                <a:cubicBezTo>
                  <a:pt x="943298" y="1227738"/>
                  <a:pt x="942969" y="1230162"/>
                  <a:pt x="942559" y="1232134"/>
                </a:cubicBezTo>
                <a:cubicBezTo>
                  <a:pt x="942148" y="1234106"/>
                  <a:pt x="941655" y="1235708"/>
                  <a:pt x="941080" y="1236941"/>
                </a:cubicBezTo>
                <a:cubicBezTo>
                  <a:pt x="940504" y="1238173"/>
                  <a:pt x="939231" y="1239734"/>
                  <a:pt x="937259" y="1241624"/>
                </a:cubicBezTo>
                <a:cubicBezTo>
                  <a:pt x="935287" y="1243514"/>
                  <a:pt x="931918" y="1245815"/>
                  <a:pt x="927152" y="1248526"/>
                </a:cubicBezTo>
                <a:cubicBezTo>
                  <a:pt x="922387" y="1251238"/>
                  <a:pt x="916964" y="1253661"/>
                  <a:pt x="910884" y="1255798"/>
                </a:cubicBezTo>
                <a:cubicBezTo>
                  <a:pt x="904803" y="1257934"/>
                  <a:pt x="898189" y="1259659"/>
                  <a:pt x="891041" y="1260974"/>
                </a:cubicBezTo>
                <a:cubicBezTo>
                  <a:pt x="883892" y="1262289"/>
                  <a:pt x="876539" y="1262946"/>
                  <a:pt x="868979" y="1262946"/>
                </a:cubicBezTo>
                <a:cubicBezTo>
                  <a:pt x="852053" y="1262946"/>
                  <a:pt x="837058" y="1260317"/>
                  <a:pt x="823994" y="1255058"/>
                </a:cubicBezTo>
                <a:cubicBezTo>
                  <a:pt x="810929" y="1249800"/>
                  <a:pt x="799960" y="1242035"/>
                  <a:pt x="791086" y="1231764"/>
                </a:cubicBezTo>
                <a:cubicBezTo>
                  <a:pt x="782212" y="1221494"/>
                  <a:pt x="775516" y="1208963"/>
                  <a:pt x="770997" y="1194174"/>
                </a:cubicBezTo>
                <a:cubicBezTo>
                  <a:pt x="766478" y="1179384"/>
                  <a:pt x="764218" y="1162458"/>
                  <a:pt x="764218" y="1143395"/>
                </a:cubicBezTo>
                <a:cubicBezTo>
                  <a:pt x="764218" y="1121375"/>
                  <a:pt x="766971" y="1102354"/>
                  <a:pt x="772476" y="1086331"/>
                </a:cubicBezTo>
                <a:cubicBezTo>
                  <a:pt x="777981" y="1070309"/>
                  <a:pt x="785663" y="1057039"/>
                  <a:pt x="795523" y="1046522"/>
                </a:cubicBezTo>
                <a:cubicBezTo>
                  <a:pt x="805383" y="1036005"/>
                  <a:pt x="817051" y="1028199"/>
                  <a:pt x="830526" y="1023105"/>
                </a:cubicBezTo>
                <a:cubicBezTo>
                  <a:pt x="844001" y="1018011"/>
                  <a:pt x="858791" y="1015464"/>
                  <a:pt x="874895" y="1015464"/>
                </a:cubicBezTo>
                <a:close/>
                <a:moveTo>
                  <a:pt x="3903175" y="1015217"/>
                </a:moveTo>
                <a:cubicBezTo>
                  <a:pt x="3910077" y="1015217"/>
                  <a:pt x="3916773" y="1015710"/>
                  <a:pt x="3923265" y="1016696"/>
                </a:cubicBezTo>
                <a:cubicBezTo>
                  <a:pt x="3929756" y="1017682"/>
                  <a:pt x="3935630" y="1018915"/>
                  <a:pt x="3940889" y="1020394"/>
                </a:cubicBezTo>
                <a:cubicBezTo>
                  <a:pt x="3946148" y="1021872"/>
                  <a:pt x="3950585" y="1023475"/>
                  <a:pt x="3954200" y="1025200"/>
                </a:cubicBezTo>
                <a:cubicBezTo>
                  <a:pt x="3957815" y="1026926"/>
                  <a:pt x="3960403" y="1028405"/>
                  <a:pt x="3961965" y="1029637"/>
                </a:cubicBezTo>
                <a:cubicBezTo>
                  <a:pt x="3963526" y="1030870"/>
                  <a:pt x="3964635" y="1032102"/>
                  <a:pt x="3965292" y="1033335"/>
                </a:cubicBezTo>
                <a:cubicBezTo>
                  <a:pt x="3965950" y="1034567"/>
                  <a:pt x="3966443" y="1036046"/>
                  <a:pt x="3966771" y="1037772"/>
                </a:cubicBezTo>
                <a:cubicBezTo>
                  <a:pt x="3967100" y="1039497"/>
                  <a:pt x="3967388" y="1041633"/>
                  <a:pt x="3967634" y="1044180"/>
                </a:cubicBezTo>
                <a:cubicBezTo>
                  <a:pt x="3967881" y="1046728"/>
                  <a:pt x="3968004" y="1049891"/>
                  <a:pt x="3968004" y="1053671"/>
                </a:cubicBezTo>
                <a:cubicBezTo>
                  <a:pt x="3968004" y="1058107"/>
                  <a:pt x="3967881" y="1061723"/>
                  <a:pt x="3967634" y="1064516"/>
                </a:cubicBezTo>
                <a:cubicBezTo>
                  <a:pt x="3967388" y="1067310"/>
                  <a:pt x="3966977" y="1069528"/>
                  <a:pt x="3966402" y="1071172"/>
                </a:cubicBezTo>
                <a:cubicBezTo>
                  <a:pt x="3965826" y="1072815"/>
                  <a:pt x="3965046" y="1073924"/>
                  <a:pt x="3964060" y="1074500"/>
                </a:cubicBezTo>
                <a:cubicBezTo>
                  <a:pt x="3963074" y="1075075"/>
                  <a:pt x="3961924" y="1075362"/>
                  <a:pt x="3960609" y="1075362"/>
                </a:cubicBezTo>
                <a:cubicBezTo>
                  <a:pt x="3959130" y="1075362"/>
                  <a:pt x="3956829" y="1074500"/>
                  <a:pt x="3953707" y="1072774"/>
                </a:cubicBezTo>
                <a:cubicBezTo>
                  <a:pt x="3950585" y="1071049"/>
                  <a:pt x="3946682" y="1069200"/>
                  <a:pt x="3941998" y="1067228"/>
                </a:cubicBezTo>
                <a:cubicBezTo>
                  <a:pt x="3937315" y="1065256"/>
                  <a:pt x="3931892" y="1063407"/>
                  <a:pt x="3925730" y="1061682"/>
                </a:cubicBezTo>
                <a:cubicBezTo>
                  <a:pt x="3919567" y="1059956"/>
                  <a:pt x="3912542" y="1059093"/>
                  <a:pt x="3904654" y="1059093"/>
                </a:cubicBezTo>
                <a:cubicBezTo>
                  <a:pt x="3899067" y="1059093"/>
                  <a:pt x="3894219" y="1059669"/>
                  <a:pt x="3890111" y="1060819"/>
                </a:cubicBezTo>
                <a:cubicBezTo>
                  <a:pt x="3886003" y="1061969"/>
                  <a:pt x="3882634" y="1063613"/>
                  <a:pt x="3880004" y="1065749"/>
                </a:cubicBezTo>
                <a:cubicBezTo>
                  <a:pt x="3877375" y="1067885"/>
                  <a:pt x="3875403" y="1070391"/>
                  <a:pt x="3874089" y="1073267"/>
                </a:cubicBezTo>
                <a:cubicBezTo>
                  <a:pt x="3872774" y="1076143"/>
                  <a:pt x="3872117" y="1079224"/>
                  <a:pt x="3872117" y="1082511"/>
                </a:cubicBezTo>
                <a:cubicBezTo>
                  <a:pt x="3872117" y="1087605"/>
                  <a:pt x="3873678" y="1091878"/>
                  <a:pt x="3876800" y="1095328"/>
                </a:cubicBezTo>
                <a:cubicBezTo>
                  <a:pt x="3879922" y="1098779"/>
                  <a:pt x="3884031" y="1101819"/>
                  <a:pt x="3889125" y="1104449"/>
                </a:cubicBezTo>
                <a:cubicBezTo>
                  <a:pt x="3894219" y="1107078"/>
                  <a:pt x="3900012" y="1109543"/>
                  <a:pt x="3906503" y="1111844"/>
                </a:cubicBezTo>
                <a:cubicBezTo>
                  <a:pt x="3912994" y="1114144"/>
                  <a:pt x="3919567" y="1116650"/>
                  <a:pt x="3926223" y="1119362"/>
                </a:cubicBezTo>
                <a:cubicBezTo>
                  <a:pt x="3932878" y="1122073"/>
                  <a:pt x="3939451" y="1125237"/>
                  <a:pt x="3945942" y="1128852"/>
                </a:cubicBezTo>
                <a:cubicBezTo>
                  <a:pt x="3952434" y="1132467"/>
                  <a:pt x="3958226" y="1136904"/>
                  <a:pt x="3963320" y="1142163"/>
                </a:cubicBezTo>
                <a:cubicBezTo>
                  <a:pt x="3968415" y="1147421"/>
                  <a:pt x="3972523" y="1153707"/>
                  <a:pt x="3975645" y="1161020"/>
                </a:cubicBezTo>
                <a:cubicBezTo>
                  <a:pt x="3978767" y="1168332"/>
                  <a:pt x="3980329" y="1177001"/>
                  <a:pt x="3980329" y="1187025"/>
                </a:cubicBezTo>
                <a:cubicBezTo>
                  <a:pt x="3980329" y="1199514"/>
                  <a:pt x="3977987" y="1210524"/>
                  <a:pt x="3973303" y="1220056"/>
                </a:cubicBezTo>
                <a:cubicBezTo>
                  <a:pt x="3968620" y="1229587"/>
                  <a:pt x="3962006" y="1237557"/>
                  <a:pt x="3953460" y="1243966"/>
                </a:cubicBezTo>
                <a:cubicBezTo>
                  <a:pt x="3944915" y="1250375"/>
                  <a:pt x="3934809" y="1255181"/>
                  <a:pt x="3923141" y="1258386"/>
                </a:cubicBezTo>
                <a:cubicBezTo>
                  <a:pt x="3911474" y="1261590"/>
                  <a:pt x="3898820" y="1263193"/>
                  <a:pt x="3885181" y="1263193"/>
                </a:cubicBezTo>
                <a:cubicBezTo>
                  <a:pt x="3876964" y="1263193"/>
                  <a:pt x="3869118" y="1262576"/>
                  <a:pt x="3861641" y="1261344"/>
                </a:cubicBezTo>
                <a:cubicBezTo>
                  <a:pt x="3854163" y="1260111"/>
                  <a:pt x="3847467" y="1258550"/>
                  <a:pt x="3841551" y="1256660"/>
                </a:cubicBezTo>
                <a:cubicBezTo>
                  <a:pt x="3835635" y="1254771"/>
                  <a:pt x="3830705" y="1252840"/>
                  <a:pt x="3826761" y="1250868"/>
                </a:cubicBezTo>
                <a:cubicBezTo>
                  <a:pt x="3822817" y="1248896"/>
                  <a:pt x="3819942" y="1247047"/>
                  <a:pt x="3818134" y="1245322"/>
                </a:cubicBezTo>
                <a:cubicBezTo>
                  <a:pt x="3816326" y="1243596"/>
                  <a:pt x="3814929" y="1240885"/>
                  <a:pt x="3813943" y="1237187"/>
                </a:cubicBezTo>
                <a:cubicBezTo>
                  <a:pt x="3812957" y="1233490"/>
                  <a:pt x="3812464" y="1228026"/>
                  <a:pt x="3812464" y="1220795"/>
                </a:cubicBezTo>
                <a:cubicBezTo>
                  <a:pt x="3812464" y="1216030"/>
                  <a:pt x="3812629" y="1212209"/>
                  <a:pt x="3812957" y="1209333"/>
                </a:cubicBezTo>
                <a:cubicBezTo>
                  <a:pt x="3813286" y="1206457"/>
                  <a:pt x="3813779" y="1204157"/>
                  <a:pt x="3814436" y="1202431"/>
                </a:cubicBezTo>
                <a:cubicBezTo>
                  <a:pt x="3815094" y="1200706"/>
                  <a:pt x="3815915" y="1199555"/>
                  <a:pt x="3816901" y="1198980"/>
                </a:cubicBezTo>
                <a:cubicBezTo>
                  <a:pt x="3817887" y="1198405"/>
                  <a:pt x="3819120" y="1198118"/>
                  <a:pt x="3820599" y="1198118"/>
                </a:cubicBezTo>
                <a:cubicBezTo>
                  <a:pt x="3822407" y="1198118"/>
                  <a:pt x="3825077" y="1199145"/>
                  <a:pt x="3828610" y="1201199"/>
                </a:cubicBezTo>
                <a:cubicBezTo>
                  <a:pt x="3832143" y="1203253"/>
                  <a:pt x="3836539" y="1205512"/>
                  <a:pt x="3841798" y="1207977"/>
                </a:cubicBezTo>
                <a:cubicBezTo>
                  <a:pt x="3847056" y="1210442"/>
                  <a:pt x="3853177" y="1212743"/>
                  <a:pt x="3860162" y="1214879"/>
                </a:cubicBezTo>
                <a:cubicBezTo>
                  <a:pt x="3867146" y="1217016"/>
                  <a:pt x="3875075" y="1218084"/>
                  <a:pt x="3883948" y="1218084"/>
                </a:cubicBezTo>
                <a:cubicBezTo>
                  <a:pt x="3889536" y="1218084"/>
                  <a:pt x="3894507" y="1217509"/>
                  <a:pt x="3898861" y="1216358"/>
                </a:cubicBezTo>
                <a:cubicBezTo>
                  <a:pt x="3903216" y="1215208"/>
                  <a:pt x="3906996" y="1213565"/>
                  <a:pt x="3910200" y="1211428"/>
                </a:cubicBezTo>
                <a:cubicBezTo>
                  <a:pt x="3913405" y="1209292"/>
                  <a:pt x="3915829" y="1206581"/>
                  <a:pt x="3917472" y="1203294"/>
                </a:cubicBezTo>
                <a:cubicBezTo>
                  <a:pt x="3919115" y="1200007"/>
                  <a:pt x="3919937" y="1196228"/>
                  <a:pt x="3919937" y="1191955"/>
                </a:cubicBezTo>
                <a:cubicBezTo>
                  <a:pt x="3919937" y="1187025"/>
                  <a:pt x="3918417" y="1182794"/>
                  <a:pt x="3915377" y="1179261"/>
                </a:cubicBezTo>
                <a:cubicBezTo>
                  <a:pt x="3912337" y="1175727"/>
                  <a:pt x="3908311" y="1172646"/>
                  <a:pt x="3903298" y="1170017"/>
                </a:cubicBezTo>
                <a:cubicBezTo>
                  <a:pt x="3898286" y="1167388"/>
                  <a:pt x="3892617" y="1164923"/>
                  <a:pt x="3886290" y="1162622"/>
                </a:cubicBezTo>
                <a:cubicBezTo>
                  <a:pt x="3879964" y="1160321"/>
                  <a:pt x="3873472" y="1157774"/>
                  <a:pt x="3866817" y="1154981"/>
                </a:cubicBezTo>
                <a:cubicBezTo>
                  <a:pt x="3860162" y="1152187"/>
                  <a:pt x="3853670" y="1148982"/>
                  <a:pt x="3847344" y="1145367"/>
                </a:cubicBezTo>
                <a:cubicBezTo>
                  <a:pt x="3841017" y="1141752"/>
                  <a:pt x="3835348" y="1137315"/>
                  <a:pt x="3830335" y="1132056"/>
                </a:cubicBezTo>
                <a:cubicBezTo>
                  <a:pt x="3825323" y="1126798"/>
                  <a:pt x="3821297" y="1120471"/>
                  <a:pt x="3818257" y="1113076"/>
                </a:cubicBezTo>
                <a:cubicBezTo>
                  <a:pt x="3815217" y="1105681"/>
                  <a:pt x="3813697" y="1096807"/>
                  <a:pt x="3813697" y="1086455"/>
                </a:cubicBezTo>
                <a:cubicBezTo>
                  <a:pt x="3813697" y="1075937"/>
                  <a:pt x="3815751" y="1066283"/>
                  <a:pt x="3819859" y="1057491"/>
                </a:cubicBezTo>
                <a:cubicBezTo>
                  <a:pt x="3823968" y="1048699"/>
                  <a:pt x="3829883" y="1041181"/>
                  <a:pt x="3837607" y="1034937"/>
                </a:cubicBezTo>
                <a:cubicBezTo>
                  <a:pt x="3845331" y="1028692"/>
                  <a:pt x="3854739" y="1023844"/>
                  <a:pt x="3865831" y="1020394"/>
                </a:cubicBezTo>
                <a:cubicBezTo>
                  <a:pt x="3876923" y="1016943"/>
                  <a:pt x="3889371" y="1015217"/>
                  <a:pt x="3903175" y="1015217"/>
                </a:cubicBezTo>
                <a:close/>
                <a:moveTo>
                  <a:pt x="3765495" y="1015217"/>
                </a:moveTo>
                <a:cubicBezTo>
                  <a:pt x="3767632" y="1015217"/>
                  <a:pt x="3769932" y="1015340"/>
                  <a:pt x="3772397" y="1015587"/>
                </a:cubicBezTo>
                <a:cubicBezTo>
                  <a:pt x="3774862" y="1015833"/>
                  <a:pt x="3777409" y="1016244"/>
                  <a:pt x="3780039" y="1016819"/>
                </a:cubicBezTo>
                <a:cubicBezTo>
                  <a:pt x="3782668" y="1017394"/>
                  <a:pt x="3784968" y="1018052"/>
                  <a:pt x="3786940" y="1018791"/>
                </a:cubicBezTo>
                <a:cubicBezTo>
                  <a:pt x="3788912" y="1019531"/>
                  <a:pt x="3790350" y="1020311"/>
                  <a:pt x="3791254" y="1021133"/>
                </a:cubicBezTo>
                <a:cubicBezTo>
                  <a:pt x="3792158" y="1021955"/>
                  <a:pt x="3792815" y="1022858"/>
                  <a:pt x="3793226" y="1023844"/>
                </a:cubicBezTo>
                <a:cubicBezTo>
                  <a:pt x="3793637" y="1024830"/>
                  <a:pt x="3794007" y="1026186"/>
                  <a:pt x="3794335" y="1027912"/>
                </a:cubicBezTo>
                <a:cubicBezTo>
                  <a:pt x="3794664" y="1029637"/>
                  <a:pt x="3794910" y="1032225"/>
                  <a:pt x="3795075" y="1035676"/>
                </a:cubicBezTo>
                <a:cubicBezTo>
                  <a:pt x="3795239" y="1039127"/>
                  <a:pt x="3795321" y="1043811"/>
                  <a:pt x="3795321" y="1049727"/>
                </a:cubicBezTo>
                <a:cubicBezTo>
                  <a:pt x="3795321" y="1055643"/>
                  <a:pt x="3795157" y="1060490"/>
                  <a:pt x="3794828" y="1064270"/>
                </a:cubicBezTo>
                <a:cubicBezTo>
                  <a:pt x="3794500" y="1068049"/>
                  <a:pt x="3794007" y="1071007"/>
                  <a:pt x="3793349" y="1073144"/>
                </a:cubicBezTo>
                <a:cubicBezTo>
                  <a:pt x="3792692" y="1075280"/>
                  <a:pt x="3791829" y="1076759"/>
                  <a:pt x="3790761" y="1077581"/>
                </a:cubicBezTo>
                <a:cubicBezTo>
                  <a:pt x="3789693" y="1078402"/>
                  <a:pt x="3788337" y="1078813"/>
                  <a:pt x="3786694" y="1078813"/>
                </a:cubicBezTo>
                <a:cubicBezTo>
                  <a:pt x="3785379" y="1078813"/>
                  <a:pt x="3783900" y="1078526"/>
                  <a:pt x="3782257" y="1077950"/>
                </a:cubicBezTo>
                <a:cubicBezTo>
                  <a:pt x="3780613" y="1077375"/>
                  <a:pt x="3778765" y="1076759"/>
                  <a:pt x="3776711" y="1076102"/>
                </a:cubicBezTo>
                <a:cubicBezTo>
                  <a:pt x="3774657" y="1075444"/>
                  <a:pt x="3772397" y="1074828"/>
                  <a:pt x="3769932" y="1074253"/>
                </a:cubicBezTo>
                <a:cubicBezTo>
                  <a:pt x="3767467" y="1073678"/>
                  <a:pt x="3764756" y="1073390"/>
                  <a:pt x="3761798" y="1073390"/>
                </a:cubicBezTo>
                <a:cubicBezTo>
                  <a:pt x="3758347" y="1073390"/>
                  <a:pt x="3754896" y="1074089"/>
                  <a:pt x="3751445" y="1075485"/>
                </a:cubicBezTo>
                <a:cubicBezTo>
                  <a:pt x="3747994" y="1076882"/>
                  <a:pt x="3744420" y="1079060"/>
                  <a:pt x="3740722" y="1082018"/>
                </a:cubicBezTo>
                <a:cubicBezTo>
                  <a:pt x="3737025" y="1084976"/>
                  <a:pt x="3733163" y="1088920"/>
                  <a:pt x="3729137" y="1093849"/>
                </a:cubicBezTo>
                <a:cubicBezTo>
                  <a:pt x="3725111" y="1098779"/>
                  <a:pt x="3720797" y="1104860"/>
                  <a:pt x="3716196" y="1112090"/>
                </a:cubicBezTo>
                <a:lnTo>
                  <a:pt x="3716196" y="1249142"/>
                </a:lnTo>
                <a:cubicBezTo>
                  <a:pt x="3716196" y="1250786"/>
                  <a:pt x="3715703" y="1252224"/>
                  <a:pt x="3714717" y="1253456"/>
                </a:cubicBezTo>
                <a:cubicBezTo>
                  <a:pt x="3713731" y="1254689"/>
                  <a:pt x="3712047" y="1255715"/>
                  <a:pt x="3709664" y="1256537"/>
                </a:cubicBezTo>
                <a:cubicBezTo>
                  <a:pt x="3707281" y="1257359"/>
                  <a:pt x="3704118" y="1257975"/>
                  <a:pt x="3700174" y="1258386"/>
                </a:cubicBezTo>
                <a:cubicBezTo>
                  <a:pt x="3696230" y="1258797"/>
                  <a:pt x="3691218" y="1259002"/>
                  <a:pt x="3685137" y="1259002"/>
                </a:cubicBezTo>
                <a:cubicBezTo>
                  <a:pt x="3679057" y="1259002"/>
                  <a:pt x="3674045" y="1258797"/>
                  <a:pt x="3670101" y="1258386"/>
                </a:cubicBezTo>
                <a:cubicBezTo>
                  <a:pt x="3666157" y="1257975"/>
                  <a:pt x="3662994" y="1257359"/>
                  <a:pt x="3660611" y="1256537"/>
                </a:cubicBezTo>
                <a:cubicBezTo>
                  <a:pt x="3658228" y="1255715"/>
                  <a:pt x="3656544" y="1254689"/>
                  <a:pt x="3655558" y="1253456"/>
                </a:cubicBezTo>
                <a:cubicBezTo>
                  <a:pt x="3654572" y="1252224"/>
                  <a:pt x="3654079" y="1250786"/>
                  <a:pt x="3654079" y="1249142"/>
                </a:cubicBezTo>
                <a:lnTo>
                  <a:pt x="3654079" y="1029267"/>
                </a:lnTo>
                <a:cubicBezTo>
                  <a:pt x="3654079" y="1027624"/>
                  <a:pt x="3654490" y="1026186"/>
                  <a:pt x="3655311" y="1024954"/>
                </a:cubicBezTo>
                <a:cubicBezTo>
                  <a:pt x="3656133" y="1023721"/>
                  <a:pt x="3657612" y="1022694"/>
                  <a:pt x="3659748" y="1021872"/>
                </a:cubicBezTo>
                <a:cubicBezTo>
                  <a:pt x="3661885" y="1021051"/>
                  <a:pt x="3664637" y="1020435"/>
                  <a:pt x="3668006" y="1020024"/>
                </a:cubicBezTo>
                <a:cubicBezTo>
                  <a:pt x="3671375" y="1019613"/>
                  <a:pt x="3675606" y="1019408"/>
                  <a:pt x="3680700" y="1019408"/>
                </a:cubicBezTo>
                <a:cubicBezTo>
                  <a:pt x="3685959" y="1019408"/>
                  <a:pt x="3690314" y="1019613"/>
                  <a:pt x="3693765" y="1020024"/>
                </a:cubicBezTo>
                <a:cubicBezTo>
                  <a:pt x="3697216" y="1020435"/>
                  <a:pt x="3699886" y="1021051"/>
                  <a:pt x="3701776" y="1021872"/>
                </a:cubicBezTo>
                <a:cubicBezTo>
                  <a:pt x="3703666" y="1022694"/>
                  <a:pt x="3705022" y="1023721"/>
                  <a:pt x="3705843" y="1024954"/>
                </a:cubicBezTo>
                <a:cubicBezTo>
                  <a:pt x="3706664" y="1026186"/>
                  <a:pt x="3707076" y="1027624"/>
                  <a:pt x="3707076" y="1029267"/>
                </a:cubicBezTo>
                <a:lnTo>
                  <a:pt x="3707076" y="1056629"/>
                </a:lnTo>
                <a:cubicBezTo>
                  <a:pt x="3712827" y="1048412"/>
                  <a:pt x="3718250" y="1041633"/>
                  <a:pt x="3723344" y="1036293"/>
                </a:cubicBezTo>
                <a:cubicBezTo>
                  <a:pt x="3728439" y="1030952"/>
                  <a:pt x="3733286" y="1026720"/>
                  <a:pt x="3737888" y="1023598"/>
                </a:cubicBezTo>
                <a:cubicBezTo>
                  <a:pt x="3742489" y="1020476"/>
                  <a:pt x="3747090" y="1018298"/>
                  <a:pt x="3751691" y="1017066"/>
                </a:cubicBezTo>
                <a:cubicBezTo>
                  <a:pt x="3756293" y="1015833"/>
                  <a:pt x="3760894" y="1015217"/>
                  <a:pt x="3765495" y="1015217"/>
                </a:cubicBezTo>
                <a:close/>
                <a:moveTo>
                  <a:pt x="3496242" y="1015217"/>
                </a:moveTo>
                <a:cubicBezTo>
                  <a:pt x="3514647" y="1015217"/>
                  <a:pt x="3530382" y="1017929"/>
                  <a:pt x="3543446" y="1023351"/>
                </a:cubicBezTo>
                <a:cubicBezTo>
                  <a:pt x="3556510" y="1028774"/>
                  <a:pt x="3567233" y="1036293"/>
                  <a:pt x="3575614" y="1045906"/>
                </a:cubicBezTo>
                <a:cubicBezTo>
                  <a:pt x="3583995" y="1055519"/>
                  <a:pt x="3590157" y="1066899"/>
                  <a:pt x="3594101" y="1080046"/>
                </a:cubicBezTo>
                <a:cubicBezTo>
                  <a:pt x="3598045" y="1093192"/>
                  <a:pt x="3600017" y="1107489"/>
                  <a:pt x="3600017" y="1122936"/>
                </a:cubicBezTo>
                <a:lnTo>
                  <a:pt x="3600017" y="1132796"/>
                </a:lnTo>
                <a:cubicBezTo>
                  <a:pt x="3600017" y="1140355"/>
                  <a:pt x="3598332" y="1145942"/>
                  <a:pt x="3594964" y="1149558"/>
                </a:cubicBezTo>
                <a:cubicBezTo>
                  <a:pt x="3591595" y="1153173"/>
                  <a:pt x="3586953" y="1154981"/>
                  <a:pt x="3581037" y="1154981"/>
                </a:cubicBezTo>
                <a:lnTo>
                  <a:pt x="3447189" y="1154981"/>
                </a:lnTo>
                <a:cubicBezTo>
                  <a:pt x="3447189" y="1164348"/>
                  <a:pt x="3448298" y="1172852"/>
                  <a:pt x="3450517" y="1180493"/>
                </a:cubicBezTo>
                <a:cubicBezTo>
                  <a:pt x="3452735" y="1188134"/>
                  <a:pt x="3456268" y="1194625"/>
                  <a:pt x="3461116" y="1199966"/>
                </a:cubicBezTo>
                <a:cubicBezTo>
                  <a:pt x="3465964" y="1205307"/>
                  <a:pt x="3472208" y="1209374"/>
                  <a:pt x="3479850" y="1212168"/>
                </a:cubicBezTo>
                <a:cubicBezTo>
                  <a:pt x="3487491" y="1214961"/>
                  <a:pt x="3496653" y="1216358"/>
                  <a:pt x="3507334" y="1216358"/>
                </a:cubicBezTo>
                <a:cubicBezTo>
                  <a:pt x="3518180" y="1216358"/>
                  <a:pt x="3527711" y="1215578"/>
                  <a:pt x="3535928" y="1214017"/>
                </a:cubicBezTo>
                <a:cubicBezTo>
                  <a:pt x="3544144" y="1212455"/>
                  <a:pt x="3551252" y="1210730"/>
                  <a:pt x="3557250" y="1208840"/>
                </a:cubicBezTo>
                <a:cubicBezTo>
                  <a:pt x="3563248" y="1206950"/>
                  <a:pt x="3568219" y="1205225"/>
                  <a:pt x="3572163" y="1203664"/>
                </a:cubicBezTo>
                <a:cubicBezTo>
                  <a:pt x="3576107" y="1202102"/>
                  <a:pt x="3579311" y="1201322"/>
                  <a:pt x="3581776" y="1201322"/>
                </a:cubicBezTo>
                <a:cubicBezTo>
                  <a:pt x="3583255" y="1201322"/>
                  <a:pt x="3584488" y="1201609"/>
                  <a:pt x="3585474" y="1202185"/>
                </a:cubicBezTo>
                <a:cubicBezTo>
                  <a:pt x="3586460" y="1202760"/>
                  <a:pt x="3587281" y="1203787"/>
                  <a:pt x="3587939" y="1205266"/>
                </a:cubicBezTo>
                <a:cubicBezTo>
                  <a:pt x="3588596" y="1206745"/>
                  <a:pt x="3589048" y="1208840"/>
                  <a:pt x="3589294" y="1211552"/>
                </a:cubicBezTo>
                <a:cubicBezTo>
                  <a:pt x="3589541" y="1214263"/>
                  <a:pt x="3589664" y="1217673"/>
                  <a:pt x="3589664" y="1221781"/>
                </a:cubicBezTo>
                <a:cubicBezTo>
                  <a:pt x="3589664" y="1225396"/>
                  <a:pt x="3589582" y="1228478"/>
                  <a:pt x="3589418" y="1231025"/>
                </a:cubicBezTo>
                <a:cubicBezTo>
                  <a:pt x="3589253" y="1233572"/>
                  <a:pt x="3589007" y="1235749"/>
                  <a:pt x="3588678" y="1237557"/>
                </a:cubicBezTo>
                <a:cubicBezTo>
                  <a:pt x="3588349" y="1239365"/>
                  <a:pt x="3587856" y="1240885"/>
                  <a:pt x="3587199" y="1242117"/>
                </a:cubicBezTo>
                <a:cubicBezTo>
                  <a:pt x="3586542" y="1243350"/>
                  <a:pt x="3585679" y="1244541"/>
                  <a:pt x="3584611" y="1245691"/>
                </a:cubicBezTo>
                <a:cubicBezTo>
                  <a:pt x="3583543" y="1246842"/>
                  <a:pt x="3580626" y="1248403"/>
                  <a:pt x="3575860" y="1250375"/>
                </a:cubicBezTo>
                <a:cubicBezTo>
                  <a:pt x="3571095" y="1252347"/>
                  <a:pt x="3565014" y="1254278"/>
                  <a:pt x="3557620" y="1256167"/>
                </a:cubicBezTo>
                <a:cubicBezTo>
                  <a:pt x="3550225" y="1258057"/>
                  <a:pt x="3541761" y="1259701"/>
                  <a:pt x="3532230" y="1261097"/>
                </a:cubicBezTo>
                <a:cubicBezTo>
                  <a:pt x="3522699" y="1262494"/>
                  <a:pt x="3512511" y="1263193"/>
                  <a:pt x="3501665" y="1263193"/>
                </a:cubicBezTo>
                <a:cubicBezTo>
                  <a:pt x="3482109" y="1263193"/>
                  <a:pt x="3464978" y="1260728"/>
                  <a:pt x="3450270" y="1255798"/>
                </a:cubicBezTo>
                <a:cubicBezTo>
                  <a:pt x="3435563" y="1250868"/>
                  <a:pt x="3423279" y="1243391"/>
                  <a:pt x="3413419" y="1233367"/>
                </a:cubicBezTo>
                <a:cubicBezTo>
                  <a:pt x="3403559" y="1223342"/>
                  <a:pt x="3396205" y="1210689"/>
                  <a:pt x="3391358" y="1195406"/>
                </a:cubicBezTo>
                <a:cubicBezTo>
                  <a:pt x="3386510" y="1180123"/>
                  <a:pt x="3384086" y="1162211"/>
                  <a:pt x="3384086" y="1141670"/>
                </a:cubicBezTo>
                <a:cubicBezTo>
                  <a:pt x="3384086" y="1122114"/>
                  <a:pt x="3386633" y="1104490"/>
                  <a:pt x="3391727" y="1088796"/>
                </a:cubicBezTo>
                <a:cubicBezTo>
                  <a:pt x="3396821" y="1073103"/>
                  <a:pt x="3404216" y="1059792"/>
                  <a:pt x="3413912" y="1048864"/>
                </a:cubicBezTo>
                <a:cubicBezTo>
                  <a:pt x="3423608" y="1037936"/>
                  <a:pt x="3435398" y="1029596"/>
                  <a:pt x="3449284" y="1023844"/>
                </a:cubicBezTo>
                <a:cubicBezTo>
                  <a:pt x="3463170" y="1018093"/>
                  <a:pt x="3478823" y="1015217"/>
                  <a:pt x="3496242" y="1015217"/>
                </a:cubicBezTo>
                <a:close/>
                <a:moveTo>
                  <a:pt x="3077142" y="1015217"/>
                </a:moveTo>
                <a:cubicBezTo>
                  <a:pt x="3095547" y="1015217"/>
                  <a:pt x="3111282" y="1017929"/>
                  <a:pt x="3124346" y="1023351"/>
                </a:cubicBezTo>
                <a:cubicBezTo>
                  <a:pt x="3137410" y="1028774"/>
                  <a:pt x="3148133" y="1036293"/>
                  <a:pt x="3156514" y="1045906"/>
                </a:cubicBezTo>
                <a:cubicBezTo>
                  <a:pt x="3164895" y="1055519"/>
                  <a:pt x="3171057" y="1066899"/>
                  <a:pt x="3175001" y="1080046"/>
                </a:cubicBezTo>
                <a:cubicBezTo>
                  <a:pt x="3178945" y="1093192"/>
                  <a:pt x="3180917" y="1107489"/>
                  <a:pt x="3180917" y="1122936"/>
                </a:cubicBezTo>
                <a:lnTo>
                  <a:pt x="3180917" y="1132796"/>
                </a:lnTo>
                <a:cubicBezTo>
                  <a:pt x="3180917" y="1140355"/>
                  <a:pt x="3179232" y="1145942"/>
                  <a:pt x="3175864" y="1149558"/>
                </a:cubicBezTo>
                <a:cubicBezTo>
                  <a:pt x="3172495" y="1153173"/>
                  <a:pt x="3167853" y="1154981"/>
                  <a:pt x="3161937" y="1154981"/>
                </a:cubicBezTo>
                <a:lnTo>
                  <a:pt x="3028089" y="1154981"/>
                </a:lnTo>
                <a:cubicBezTo>
                  <a:pt x="3028089" y="1164348"/>
                  <a:pt x="3029198" y="1172852"/>
                  <a:pt x="3031417" y="1180493"/>
                </a:cubicBezTo>
                <a:cubicBezTo>
                  <a:pt x="3033635" y="1188134"/>
                  <a:pt x="3037168" y="1194625"/>
                  <a:pt x="3042016" y="1199966"/>
                </a:cubicBezTo>
                <a:cubicBezTo>
                  <a:pt x="3046864" y="1205307"/>
                  <a:pt x="3053108" y="1209374"/>
                  <a:pt x="3060750" y="1212168"/>
                </a:cubicBezTo>
                <a:cubicBezTo>
                  <a:pt x="3068391" y="1214961"/>
                  <a:pt x="3077553" y="1216358"/>
                  <a:pt x="3088234" y="1216358"/>
                </a:cubicBezTo>
                <a:cubicBezTo>
                  <a:pt x="3099080" y="1216358"/>
                  <a:pt x="3108611" y="1215578"/>
                  <a:pt x="3116828" y="1214017"/>
                </a:cubicBezTo>
                <a:cubicBezTo>
                  <a:pt x="3125044" y="1212455"/>
                  <a:pt x="3132152" y="1210730"/>
                  <a:pt x="3138150" y="1208840"/>
                </a:cubicBezTo>
                <a:cubicBezTo>
                  <a:pt x="3144148" y="1206950"/>
                  <a:pt x="3149119" y="1205225"/>
                  <a:pt x="3153063" y="1203664"/>
                </a:cubicBezTo>
                <a:cubicBezTo>
                  <a:pt x="3157007" y="1202102"/>
                  <a:pt x="3160211" y="1201322"/>
                  <a:pt x="3162676" y="1201322"/>
                </a:cubicBezTo>
                <a:cubicBezTo>
                  <a:pt x="3164155" y="1201322"/>
                  <a:pt x="3165388" y="1201609"/>
                  <a:pt x="3166374" y="1202185"/>
                </a:cubicBezTo>
                <a:cubicBezTo>
                  <a:pt x="3167360" y="1202760"/>
                  <a:pt x="3168181" y="1203787"/>
                  <a:pt x="3168839" y="1205266"/>
                </a:cubicBezTo>
                <a:cubicBezTo>
                  <a:pt x="3169496" y="1206745"/>
                  <a:pt x="3169948" y="1208840"/>
                  <a:pt x="3170194" y="1211552"/>
                </a:cubicBezTo>
                <a:cubicBezTo>
                  <a:pt x="3170441" y="1214263"/>
                  <a:pt x="3170564" y="1217673"/>
                  <a:pt x="3170564" y="1221781"/>
                </a:cubicBezTo>
                <a:cubicBezTo>
                  <a:pt x="3170564" y="1225396"/>
                  <a:pt x="3170482" y="1228478"/>
                  <a:pt x="3170318" y="1231025"/>
                </a:cubicBezTo>
                <a:cubicBezTo>
                  <a:pt x="3170153" y="1233572"/>
                  <a:pt x="3169907" y="1235749"/>
                  <a:pt x="3169578" y="1237557"/>
                </a:cubicBezTo>
                <a:cubicBezTo>
                  <a:pt x="3169249" y="1239365"/>
                  <a:pt x="3168756" y="1240885"/>
                  <a:pt x="3168099" y="1242117"/>
                </a:cubicBezTo>
                <a:cubicBezTo>
                  <a:pt x="3167442" y="1243350"/>
                  <a:pt x="3166579" y="1244541"/>
                  <a:pt x="3165511" y="1245691"/>
                </a:cubicBezTo>
                <a:cubicBezTo>
                  <a:pt x="3164443" y="1246842"/>
                  <a:pt x="3161526" y="1248403"/>
                  <a:pt x="3156760" y="1250375"/>
                </a:cubicBezTo>
                <a:cubicBezTo>
                  <a:pt x="3151995" y="1252347"/>
                  <a:pt x="3145914" y="1254278"/>
                  <a:pt x="3138520" y="1256167"/>
                </a:cubicBezTo>
                <a:cubicBezTo>
                  <a:pt x="3131125" y="1258057"/>
                  <a:pt x="3122661" y="1259701"/>
                  <a:pt x="3113130" y="1261097"/>
                </a:cubicBezTo>
                <a:cubicBezTo>
                  <a:pt x="3103599" y="1262494"/>
                  <a:pt x="3093411" y="1263193"/>
                  <a:pt x="3082565" y="1263193"/>
                </a:cubicBezTo>
                <a:cubicBezTo>
                  <a:pt x="3063009" y="1263193"/>
                  <a:pt x="3045878" y="1260728"/>
                  <a:pt x="3031170" y="1255798"/>
                </a:cubicBezTo>
                <a:cubicBezTo>
                  <a:pt x="3016463" y="1250868"/>
                  <a:pt x="3004179" y="1243391"/>
                  <a:pt x="2994319" y="1233367"/>
                </a:cubicBezTo>
                <a:cubicBezTo>
                  <a:pt x="2984459" y="1223342"/>
                  <a:pt x="2977105" y="1210689"/>
                  <a:pt x="2972258" y="1195406"/>
                </a:cubicBezTo>
                <a:cubicBezTo>
                  <a:pt x="2967410" y="1180123"/>
                  <a:pt x="2964986" y="1162211"/>
                  <a:pt x="2964986" y="1141670"/>
                </a:cubicBezTo>
                <a:cubicBezTo>
                  <a:pt x="2964986" y="1122114"/>
                  <a:pt x="2967533" y="1104490"/>
                  <a:pt x="2972627" y="1088796"/>
                </a:cubicBezTo>
                <a:cubicBezTo>
                  <a:pt x="2977721" y="1073103"/>
                  <a:pt x="2985116" y="1059792"/>
                  <a:pt x="2994812" y="1048864"/>
                </a:cubicBezTo>
                <a:cubicBezTo>
                  <a:pt x="3004508" y="1037936"/>
                  <a:pt x="3016298" y="1029596"/>
                  <a:pt x="3030184" y="1023844"/>
                </a:cubicBezTo>
                <a:cubicBezTo>
                  <a:pt x="3044070" y="1018093"/>
                  <a:pt x="3059723" y="1015217"/>
                  <a:pt x="3077142" y="1015217"/>
                </a:cubicBezTo>
                <a:close/>
                <a:moveTo>
                  <a:pt x="2695421" y="1015217"/>
                </a:moveTo>
                <a:cubicBezTo>
                  <a:pt x="2704459" y="1015217"/>
                  <a:pt x="2712593" y="1016162"/>
                  <a:pt x="2719824" y="1018052"/>
                </a:cubicBezTo>
                <a:cubicBezTo>
                  <a:pt x="2727055" y="1019942"/>
                  <a:pt x="2733505" y="1022653"/>
                  <a:pt x="2739174" y="1026186"/>
                </a:cubicBezTo>
                <a:cubicBezTo>
                  <a:pt x="2744844" y="1029719"/>
                  <a:pt x="2749732" y="1033951"/>
                  <a:pt x="2753841" y="1038881"/>
                </a:cubicBezTo>
                <a:cubicBezTo>
                  <a:pt x="2757949" y="1043811"/>
                  <a:pt x="2761400" y="1049316"/>
                  <a:pt x="2764194" y="1055396"/>
                </a:cubicBezTo>
                <a:cubicBezTo>
                  <a:pt x="2770767" y="1048330"/>
                  <a:pt x="2777217" y="1042250"/>
                  <a:pt x="2783544" y="1037155"/>
                </a:cubicBezTo>
                <a:cubicBezTo>
                  <a:pt x="2789870" y="1032061"/>
                  <a:pt x="2796115" y="1027912"/>
                  <a:pt x="2802277" y="1024707"/>
                </a:cubicBezTo>
                <a:cubicBezTo>
                  <a:pt x="2808440" y="1021503"/>
                  <a:pt x="2814602" y="1019120"/>
                  <a:pt x="2820765" y="1017559"/>
                </a:cubicBezTo>
                <a:cubicBezTo>
                  <a:pt x="2826927" y="1015998"/>
                  <a:pt x="2833213" y="1015217"/>
                  <a:pt x="2839621" y="1015217"/>
                </a:cubicBezTo>
                <a:cubicBezTo>
                  <a:pt x="2854247" y="1015217"/>
                  <a:pt x="2866572" y="1017682"/>
                  <a:pt x="2876596" y="1022612"/>
                </a:cubicBezTo>
                <a:cubicBezTo>
                  <a:pt x="2886620" y="1027542"/>
                  <a:pt x="2894713" y="1034238"/>
                  <a:pt x="2900876" y="1042701"/>
                </a:cubicBezTo>
                <a:cubicBezTo>
                  <a:pt x="2907038" y="1051164"/>
                  <a:pt x="2911434" y="1061065"/>
                  <a:pt x="2914063" y="1072404"/>
                </a:cubicBezTo>
                <a:cubicBezTo>
                  <a:pt x="2916693" y="1083743"/>
                  <a:pt x="2918007" y="1095739"/>
                  <a:pt x="2918007" y="1108393"/>
                </a:cubicBezTo>
                <a:lnTo>
                  <a:pt x="2918007" y="1249142"/>
                </a:lnTo>
                <a:cubicBezTo>
                  <a:pt x="2918007" y="1250786"/>
                  <a:pt x="2917514" y="1252224"/>
                  <a:pt x="2916528" y="1253456"/>
                </a:cubicBezTo>
                <a:cubicBezTo>
                  <a:pt x="2915542" y="1254689"/>
                  <a:pt x="2913899" y="1255715"/>
                  <a:pt x="2911598" y="1256537"/>
                </a:cubicBezTo>
                <a:cubicBezTo>
                  <a:pt x="2909298" y="1257359"/>
                  <a:pt x="2906176" y="1257975"/>
                  <a:pt x="2902232" y="1258386"/>
                </a:cubicBezTo>
                <a:cubicBezTo>
                  <a:pt x="2898288" y="1258797"/>
                  <a:pt x="2893275" y="1259002"/>
                  <a:pt x="2887195" y="1259002"/>
                </a:cubicBezTo>
                <a:cubicBezTo>
                  <a:pt x="2880951" y="1259002"/>
                  <a:pt x="2875856" y="1258797"/>
                  <a:pt x="2871913" y="1258386"/>
                </a:cubicBezTo>
                <a:cubicBezTo>
                  <a:pt x="2867969" y="1257975"/>
                  <a:pt x="2864805" y="1257359"/>
                  <a:pt x="2862422" y="1256537"/>
                </a:cubicBezTo>
                <a:cubicBezTo>
                  <a:pt x="2860040" y="1255715"/>
                  <a:pt x="2858396" y="1254689"/>
                  <a:pt x="2857492" y="1253456"/>
                </a:cubicBezTo>
                <a:cubicBezTo>
                  <a:pt x="2856589" y="1252224"/>
                  <a:pt x="2856137" y="1250786"/>
                  <a:pt x="2856137" y="1249142"/>
                </a:cubicBezTo>
                <a:lnTo>
                  <a:pt x="2856137" y="1118746"/>
                </a:lnTo>
                <a:cubicBezTo>
                  <a:pt x="2856137" y="1111351"/>
                  <a:pt x="2855438" y="1104613"/>
                  <a:pt x="2854042" y="1098533"/>
                </a:cubicBezTo>
                <a:cubicBezTo>
                  <a:pt x="2852645" y="1092453"/>
                  <a:pt x="2850508" y="1087235"/>
                  <a:pt x="2847633" y="1082880"/>
                </a:cubicBezTo>
                <a:cubicBezTo>
                  <a:pt x="2844757" y="1078526"/>
                  <a:pt x="2841141" y="1075157"/>
                  <a:pt x="2836787" y="1072774"/>
                </a:cubicBezTo>
                <a:cubicBezTo>
                  <a:pt x="2832432" y="1070391"/>
                  <a:pt x="2827214" y="1069200"/>
                  <a:pt x="2821134" y="1069200"/>
                </a:cubicBezTo>
                <a:cubicBezTo>
                  <a:pt x="2813739" y="1069200"/>
                  <a:pt x="2806262" y="1072076"/>
                  <a:pt x="2798703" y="1077827"/>
                </a:cubicBezTo>
                <a:cubicBezTo>
                  <a:pt x="2791144" y="1083579"/>
                  <a:pt x="2782927" y="1091960"/>
                  <a:pt x="2774053" y="1102970"/>
                </a:cubicBezTo>
                <a:lnTo>
                  <a:pt x="2774053" y="1249142"/>
                </a:lnTo>
                <a:cubicBezTo>
                  <a:pt x="2774053" y="1250786"/>
                  <a:pt x="2773560" y="1252224"/>
                  <a:pt x="2772574" y="1253456"/>
                </a:cubicBezTo>
                <a:cubicBezTo>
                  <a:pt x="2771588" y="1254689"/>
                  <a:pt x="2769904" y="1255715"/>
                  <a:pt x="2767521" y="1256537"/>
                </a:cubicBezTo>
                <a:cubicBezTo>
                  <a:pt x="2765139" y="1257359"/>
                  <a:pt x="2761975" y="1257975"/>
                  <a:pt x="2758031" y="1258386"/>
                </a:cubicBezTo>
                <a:cubicBezTo>
                  <a:pt x="2754087" y="1258797"/>
                  <a:pt x="2749157" y="1259002"/>
                  <a:pt x="2743241" y="1259002"/>
                </a:cubicBezTo>
                <a:cubicBezTo>
                  <a:pt x="2737161" y="1259002"/>
                  <a:pt x="2732149" y="1258797"/>
                  <a:pt x="2728205" y="1258386"/>
                </a:cubicBezTo>
                <a:cubicBezTo>
                  <a:pt x="2724261" y="1257975"/>
                  <a:pt x="2721098" y="1257359"/>
                  <a:pt x="2718715" y="1256537"/>
                </a:cubicBezTo>
                <a:cubicBezTo>
                  <a:pt x="2716332" y="1255715"/>
                  <a:pt x="2714648" y="1254689"/>
                  <a:pt x="2713662" y="1253456"/>
                </a:cubicBezTo>
                <a:cubicBezTo>
                  <a:pt x="2712676" y="1252224"/>
                  <a:pt x="2712183" y="1250786"/>
                  <a:pt x="2712183" y="1249142"/>
                </a:cubicBezTo>
                <a:lnTo>
                  <a:pt x="2712183" y="1118746"/>
                </a:lnTo>
                <a:cubicBezTo>
                  <a:pt x="2712183" y="1111351"/>
                  <a:pt x="2711484" y="1104613"/>
                  <a:pt x="2710088" y="1098533"/>
                </a:cubicBezTo>
                <a:cubicBezTo>
                  <a:pt x="2708691" y="1092453"/>
                  <a:pt x="2706596" y="1087235"/>
                  <a:pt x="2703802" y="1082880"/>
                </a:cubicBezTo>
                <a:cubicBezTo>
                  <a:pt x="2701008" y="1078526"/>
                  <a:pt x="2697393" y="1075157"/>
                  <a:pt x="2692956" y="1072774"/>
                </a:cubicBezTo>
                <a:cubicBezTo>
                  <a:pt x="2688519" y="1070391"/>
                  <a:pt x="2683343" y="1069200"/>
                  <a:pt x="2677427" y="1069200"/>
                </a:cubicBezTo>
                <a:cubicBezTo>
                  <a:pt x="2669868" y="1069200"/>
                  <a:pt x="2662308" y="1072076"/>
                  <a:pt x="2654749" y="1077827"/>
                </a:cubicBezTo>
                <a:cubicBezTo>
                  <a:pt x="2647190" y="1083579"/>
                  <a:pt x="2639056" y="1091960"/>
                  <a:pt x="2630346" y="1102970"/>
                </a:cubicBezTo>
                <a:lnTo>
                  <a:pt x="2630346" y="1249142"/>
                </a:lnTo>
                <a:cubicBezTo>
                  <a:pt x="2630346" y="1250786"/>
                  <a:pt x="2629853" y="1252224"/>
                  <a:pt x="2628867" y="1253456"/>
                </a:cubicBezTo>
                <a:cubicBezTo>
                  <a:pt x="2627881" y="1254689"/>
                  <a:pt x="2626196" y="1255715"/>
                  <a:pt x="2623814" y="1256537"/>
                </a:cubicBezTo>
                <a:cubicBezTo>
                  <a:pt x="2621431" y="1257359"/>
                  <a:pt x="2618268" y="1257975"/>
                  <a:pt x="2614324" y="1258386"/>
                </a:cubicBezTo>
                <a:cubicBezTo>
                  <a:pt x="2610380" y="1258797"/>
                  <a:pt x="2605367" y="1259002"/>
                  <a:pt x="2599287" y="1259002"/>
                </a:cubicBezTo>
                <a:cubicBezTo>
                  <a:pt x="2593207" y="1259002"/>
                  <a:pt x="2588195" y="1258797"/>
                  <a:pt x="2584251" y="1258386"/>
                </a:cubicBezTo>
                <a:cubicBezTo>
                  <a:pt x="2580307" y="1257975"/>
                  <a:pt x="2577144" y="1257359"/>
                  <a:pt x="2574761" y="1256537"/>
                </a:cubicBezTo>
                <a:cubicBezTo>
                  <a:pt x="2572378" y="1255715"/>
                  <a:pt x="2570694" y="1254689"/>
                  <a:pt x="2569708" y="1253456"/>
                </a:cubicBezTo>
                <a:cubicBezTo>
                  <a:pt x="2568722" y="1252224"/>
                  <a:pt x="2568229" y="1250786"/>
                  <a:pt x="2568229" y="1249142"/>
                </a:cubicBezTo>
                <a:lnTo>
                  <a:pt x="2568229" y="1029267"/>
                </a:lnTo>
                <a:cubicBezTo>
                  <a:pt x="2568229" y="1027624"/>
                  <a:pt x="2568639" y="1026186"/>
                  <a:pt x="2569461" y="1024954"/>
                </a:cubicBezTo>
                <a:cubicBezTo>
                  <a:pt x="2570283" y="1023721"/>
                  <a:pt x="2571762" y="1022694"/>
                  <a:pt x="2573898" y="1021872"/>
                </a:cubicBezTo>
                <a:cubicBezTo>
                  <a:pt x="2576034" y="1021051"/>
                  <a:pt x="2578787" y="1020435"/>
                  <a:pt x="2582156" y="1020024"/>
                </a:cubicBezTo>
                <a:cubicBezTo>
                  <a:pt x="2585524" y="1019613"/>
                  <a:pt x="2589756" y="1019408"/>
                  <a:pt x="2594850" y="1019408"/>
                </a:cubicBezTo>
                <a:cubicBezTo>
                  <a:pt x="2600109" y="1019408"/>
                  <a:pt x="2604464" y="1019613"/>
                  <a:pt x="2607915" y="1020024"/>
                </a:cubicBezTo>
                <a:cubicBezTo>
                  <a:pt x="2611366" y="1020435"/>
                  <a:pt x="2614036" y="1021051"/>
                  <a:pt x="2615926" y="1021872"/>
                </a:cubicBezTo>
                <a:cubicBezTo>
                  <a:pt x="2617816" y="1022694"/>
                  <a:pt x="2619171" y="1023721"/>
                  <a:pt x="2619993" y="1024954"/>
                </a:cubicBezTo>
                <a:cubicBezTo>
                  <a:pt x="2620815" y="1026186"/>
                  <a:pt x="2621226" y="1027624"/>
                  <a:pt x="2621226" y="1029267"/>
                </a:cubicBezTo>
                <a:lnTo>
                  <a:pt x="2621226" y="1054657"/>
                </a:lnTo>
                <a:cubicBezTo>
                  <a:pt x="2633386" y="1041510"/>
                  <a:pt x="2645505" y="1031650"/>
                  <a:pt x="2657584" y="1025077"/>
                </a:cubicBezTo>
                <a:cubicBezTo>
                  <a:pt x="2669662" y="1018504"/>
                  <a:pt x="2682274" y="1015217"/>
                  <a:pt x="2695421" y="1015217"/>
                </a:cubicBezTo>
                <a:close/>
                <a:moveTo>
                  <a:pt x="2410797" y="1015217"/>
                </a:moveTo>
                <a:cubicBezTo>
                  <a:pt x="2428051" y="1015217"/>
                  <a:pt x="2442800" y="1016901"/>
                  <a:pt x="2455043" y="1020270"/>
                </a:cubicBezTo>
                <a:cubicBezTo>
                  <a:pt x="2467285" y="1023639"/>
                  <a:pt x="2477351" y="1028816"/>
                  <a:pt x="2485238" y="1035800"/>
                </a:cubicBezTo>
                <a:cubicBezTo>
                  <a:pt x="2493126" y="1042784"/>
                  <a:pt x="2498878" y="1051781"/>
                  <a:pt x="2502493" y="1062791"/>
                </a:cubicBezTo>
                <a:cubicBezTo>
                  <a:pt x="2506108" y="1073801"/>
                  <a:pt x="2507916" y="1086865"/>
                  <a:pt x="2507916" y="1101984"/>
                </a:cubicBezTo>
                <a:lnTo>
                  <a:pt x="2507916" y="1249882"/>
                </a:lnTo>
                <a:cubicBezTo>
                  <a:pt x="2507916" y="1252182"/>
                  <a:pt x="2507094" y="1253990"/>
                  <a:pt x="2505451" y="1255305"/>
                </a:cubicBezTo>
                <a:cubicBezTo>
                  <a:pt x="2503808" y="1256619"/>
                  <a:pt x="2501219" y="1257564"/>
                  <a:pt x="2497687" y="1258139"/>
                </a:cubicBezTo>
                <a:cubicBezTo>
                  <a:pt x="2494153" y="1258715"/>
                  <a:pt x="2488936" y="1259002"/>
                  <a:pt x="2482034" y="1259002"/>
                </a:cubicBezTo>
                <a:cubicBezTo>
                  <a:pt x="2474639" y="1259002"/>
                  <a:pt x="2469257" y="1258715"/>
                  <a:pt x="2465888" y="1258139"/>
                </a:cubicBezTo>
                <a:cubicBezTo>
                  <a:pt x="2462520" y="1257564"/>
                  <a:pt x="2460137" y="1256619"/>
                  <a:pt x="2458740" y="1255305"/>
                </a:cubicBezTo>
                <a:cubicBezTo>
                  <a:pt x="2457343" y="1253990"/>
                  <a:pt x="2456645" y="1252182"/>
                  <a:pt x="2456645" y="1249882"/>
                </a:cubicBezTo>
                <a:lnTo>
                  <a:pt x="2456645" y="1232381"/>
                </a:lnTo>
                <a:cubicBezTo>
                  <a:pt x="2447606" y="1242076"/>
                  <a:pt x="2437295" y="1249635"/>
                  <a:pt x="2425710" y="1255058"/>
                </a:cubicBezTo>
                <a:cubicBezTo>
                  <a:pt x="2414124" y="1260481"/>
                  <a:pt x="2401265" y="1263193"/>
                  <a:pt x="2387133" y="1263193"/>
                </a:cubicBezTo>
                <a:cubicBezTo>
                  <a:pt x="2375465" y="1263193"/>
                  <a:pt x="2364743" y="1261673"/>
                  <a:pt x="2354965" y="1258632"/>
                </a:cubicBezTo>
                <a:cubicBezTo>
                  <a:pt x="2345187" y="1255592"/>
                  <a:pt x="2336724" y="1251073"/>
                  <a:pt x="2329576" y="1245075"/>
                </a:cubicBezTo>
                <a:cubicBezTo>
                  <a:pt x="2322427" y="1239077"/>
                  <a:pt x="2316881" y="1231641"/>
                  <a:pt x="2312937" y="1222767"/>
                </a:cubicBezTo>
                <a:cubicBezTo>
                  <a:pt x="2308993" y="1213893"/>
                  <a:pt x="2307021" y="1203540"/>
                  <a:pt x="2307021" y="1191709"/>
                </a:cubicBezTo>
                <a:cubicBezTo>
                  <a:pt x="2307021" y="1178891"/>
                  <a:pt x="2309528" y="1167757"/>
                  <a:pt x="2314540" y="1158308"/>
                </a:cubicBezTo>
                <a:cubicBezTo>
                  <a:pt x="2319552" y="1148859"/>
                  <a:pt x="2327029" y="1141054"/>
                  <a:pt x="2336971" y="1134891"/>
                </a:cubicBezTo>
                <a:cubicBezTo>
                  <a:pt x="2346913" y="1128729"/>
                  <a:pt x="2359279" y="1124169"/>
                  <a:pt x="2374069" y="1121211"/>
                </a:cubicBezTo>
                <a:cubicBezTo>
                  <a:pt x="2388858" y="1118253"/>
                  <a:pt x="2406031" y="1116774"/>
                  <a:pt x="2425586" y="1116774"/>
                </a:cubicBezTo>
                <a:lnTo>
                  <a:pt x="2447031" y="1116774"/>
                </a:lnTo>
                <a:lnTo>
                  <a:pt x="2447031" y="1103463"/>
                </a:lnTo>
                <a:cubicBezTo>
                  <a:pt x="2447031" y="1096561"/>
                  <a:pt x="2446333" y="1090522"/>
                  <a:pt x="2444936" y="1085345"/>
                </a:cubicBezTo>
                <a:cubicBezTo>
                  <a:pt x="2443539" y="1080169"/>
                  <a:pt x="2441239" y="1075855"/>
                  <a:pt x="2438034" y="1072404"/>
                </a:cubicBezTo>
                <a:cubicBezTo>
                  <a:pt x="2434830" y="1068953"/>
                  <a:pt x="2430557" y="1066406"/>
                  <a:pt x="2425217" y="1064763"/>
                </a:cubicBezTo>
                <a:cubicBezTo>
                  <a:pt x="2419876" y="1063120"/>
                  <a:pt x="2413261" y="1062298"/>
                  <a:pt x="2405374" y="1062298"/>
                </a:cubicBezTo>
                <a:cubicBezTo>
                  <a:pt x="2395021" y="1062298"/>
                  <a:pt x="2385777" y="1063448"/>
                  <a:pt x="2377643" y="1065749"/>
                </a:cubicBezTo>
                <a:cubicBezTo>
                  <a:pt x="2369508" y="1068049"/>
                  <a:pt x="2362319" y="1070597"/>
                  <a:pt x="2356074" y="1073390"/>
                </a:cubicBezTo>
                <a:cubicBezTo>
                  <a:pt x="2349830" y="1076184"/>
                  <a:pt x="2344612" y="1078731"/>
                  <a:pt x="2340422" y="1081032"/>
                </a:cubicBezTo>
                <a:cubicBezTo>
                  <a:pt x="2336231" y="1083332"/>
                  <a:pt x="2332821" y="1084483"/>
                  <a:pt x="2330192" y="1084483"/>
                </a:cubicBezTo>
                <a:cubicBezTo>
                  <a:pt x="2328385" y="1084483"/>
                  <a:pt x="2326782" y="1083908"/>
                  <a:pt x="2325385" y="1082757"/>
                </a:cubicBezTo>
                <a:cubicBezTo>
                  <a:pt x="2323988" y="1081607"/>
                  <a:pt x="2322838" y="1079964"/>
                  <a:pt x="2321934" y="1077827"/>
                </a:cubicBezTo>
                <a:cubicBezTo>
                  <a:pt x="2321031" y="1075691"/>
                  <a:pt x="2320332" y="1073062"/>
                  <a:pt x="2319839" y="1069939"/>
                </a:cubicBezTo>
                <a:cubicBezTo>
                  <a:pt x="2319346" y="1066817"/>
                  <a:pt x="2319100" y="1063366"/>
                  <a:pt x="2319100" y="1059586"/>
                </a:cubicBezTo>
                <a:cubicBezTo>
                  <a:pt x="2319100" y="1054492"/>
                  <a:pt x="2319511" y="1050466"/>
                  <a:pt x="2320332" y="1047508"/>
                </a:cubicBezTo>
                <a:cubicBezTo>
                  <a:pt x="2321154" y="1044550"/>
                  <a:pt x="2322715" y="1041880"/>
                  <a:pt x="2325016" y="1039497"/>
                </a:cubicBezTo>
                <a:cubicBezTo>
                  <a:pt x="2327316" y="1037114"/>
                  <a:pt x="2331342" y="1034485"/>
                  <a:pt x="2337094" y="1031609"/>
                </a:cubicBezTo>
                <a:cubicBezTo>
                  <a:pt x="2342845" y="1028733"/>
                  <a:pt x="2349583" y="1026063"/>
                  <a:pt x="2357307" y="1023598"/>
                </a:cubicBezTo>
                <a:cubicBezTo>
                  <a:pt x="2365030" y="1021133"/>
                  <a:pt x="2373452" y="1019120"/>
                  <a:pt x="2382573" y="1017559"/>
                </a:cubicBezTo>
                <a:cubicBezTo>
                  <a:pt x="2391693" y="1015998"/>
                  <a:pt x="2401101" y="1015217"/>
                  <a:pt x="2410797" y="1015217"/>
                </a:cubicBezTo>
                <a:close/>
                <a:moveTo>
                  <a:pt x="2260545" y="1015217"/>
                </a:moveTo>
                <a:cubicBezTo>
                  <a:pt x="2262682" y="1015217"/>
                  <a:pt x="2264982" y="1015340"/>
                  <a:pt x="2267447" y="1015587"/>
                </a:cubicBezTo>
                <a:cubicBezTo>
                  <a:pt x="2269912" y="1015833"/>
                  <a:pt x="2272459" y="1016244"/>
                  <a:pt x="2275089" y="1016819"/>
                </a:cubicBezTo>
                <a:cubicBezTo>
                  <a:pt x="2277718" y="1017394"/>
                  <a:pt x="2280018" y="1018052"/>
                  <a:pt x="2281990" y="1018791"/>
                </a:cubicBezTo>
                <a:cubicBezTo>
                  <a:pt x="2283962" y="1019531"/>
                  <a:pt x="2285400" y="1020311"/>
                  <a:pt x="2286304" y="1021133"/>
                </a:cubicBezTo>
                <a:cubicBezTo>
                  <a:pt x="2287208" y="1021955"/>
                  <a:pt x="2287865" y="1022858"/>
                  <a:pt x="2288276" y="1023844"/>
                </a:cubicBezTo>
                <a:cubicBezTo>
                  <a:pt x="2288687" y="1024830"/>
                  <a:pt x="2289057" y="1026186"/>
                  <a:pt x="2289385" y="1027912"/>
                </a:cubicBezTo>
                <a:cubicBezTo>
                  <a:pt x="2289714" y="1029637"/>
                  <a:pt x="2289960" y="1032225"/>
                  <a:pt x="2290125" y="1035676"/>
                </a:cubicBezTo>
                <a:cubicBezTo>
                  <a:pt x="2290289" y="1039127"/>
                  <a:pt x="2290371" y="1043811"/>
                  <a:pt x="2290371" y="1049727"/>
                </a:cubicBezTo>
                <a:cubicBezTo>
                  <a:pt x="2290371" y="1055643"/>
                  <a:pt x="2290207" y="1060490"/>
                  <a:pt x="2289878" y="1064270"/>
                </a:cubicBezTo>
                <a:cubicBezTo>
                  <a:pt x="2289550" y="1068049"/>
                  <a:pt x="2289057" y="1071007"/>
                  <a:pt x="2288399" y="1073144"/>
                </a:cubicBezTo>
                <a:cubicBezTo>
                  <a:pt x="2287742" y="1075280"/>
                  <a:pt x="2286879" y="1076759"/>
                  <a:pt x="2285811" y="1077581"/>
                </a:cubicBezTo>
                <a:cubicBezTo>
                  <a:pt x="2284743" y="1078402"/>
                  <a:pt x="2283387" y="1078813"/>
                  <a:pt x="2281744" y="1078813"/>
                </a:cubicBezTo>
                <a:cubicBezTo>
                  <a:pt x="2280429" y="1078813"/>
                  <a:pt x="2278950" y="1078526"/>
                  <a:pt x="2277307" y="1077950"/>
                </a:cubicBezTo>
                <a:cubicBezTo>
                  <a:pt x="2275664" y="1077375"/>
                  <a:pt x="2273815" y="1076759"/>
                  <a:pt x="2271761" y="1076102"/>
                </a:cubicBezTo>
                <a:cubicBezTo>
                  <a:pt x="2269707" y="1075444"/>
                  <a:pt x="2267447" y="1074828"/>
                  <a:pt x="2264982" y="1074253"/>
                </a:cubicBezTo>
                <a:cubicBezTo>
                  <a:pt x="2262517" y="1073678"/>
                  <a:pt x="2259806" y="1073390"/>
                  <a:pt x="2256848" y="1073390"/>
                </a:cubicBezTo>
                <a:cubicBezTo>
                  <a:pt x="2253397" y="1073390"/>
                  <a:pt x="2249946" y="1074089"/>
                  <a:pt x="2246495" y="1075485"/>
                </a:cubicBezTo>
                <a:cubicBezTo>
                  <a:pt x="2243044" y="1076882"/>
                  <a:pt x="2239470" y="1079060"/>
                  <a:pt x="2235772" y="1082018"/>
                </a:cubicBezTo>
                <a:cubicBezTo>
                  <a:pt x="2232075" y="1084976"/>
                  <a:pt x="2228213" y="1088920"/>
                  <a:pt x="2224187" y="1093849"/>
                </a:cubicBezTo>
                <a:cubicBezTo>
                  <a:pt x="2220161" y="1098779"/>
                  <a:pt x="2215847" y="1104860"/>
                  <a:pt x="2211246" y="1112090"/>
                </a:cubicBezTo>
                <a:lnTo>
                  <a:pt x="2211246" y="1249142"/>
                </a:lnTo>
                <a:cubicBezTo>
                  <a:pt x="2211246" y="1250786"/>
                  <a:pt x="2210753" y="1252224"/>
                  <a:pt x="2209767" y="1253456"/>
                </a:cubicBezTo>
                <a:cubicBezTo>
                  <a:pt x="2208781" y="1254689"/>
                  <a:pt x="2207097" y="1255715"/>
                  <a:pt x="2204714" y="1256537"/>
                </a:cubicBezTo>
                <a:cubicBezTo>
                  <a:pt x="2202331" y="1257359"/>
                  <a:pt x="2199168" y="1257975"/>
                  <a:pt x="2195224" y="1258386"/>
                </a:cubicBezTo>
                <a:cubicBezTo>
                  <a:pt x="2191280" y="1258797"/>
                  <a:pt x="2186268" y="1259002"/>
                  <a:pt x="2180187" y="1259002"/>
                </a:cubicBezTo>
                <a:cubicBezTo>
                  <a:pt x="2174107" y="1259002"/>
                  <a:pt x="2169095" y="1258797"/>
                  <a:pt x="2165151" y="1258386"/>
                </a:cubicBezTo>
                <a:cubicBezTo>
                  <a:pt x="2161207" y="1257975"/>
                  <a:pt x="2158044" y="1257359"/>
                  <a:pt x="2155661" y="1256537"/>
                </a:cubicBezTo>
                <a:cubicBezTo>
                  <a:pt x="2153278" y="1255715"/>
                  <a:pt x="2151594" y="1254689"/>
                  <a:pt x="2150608" y="1253456"/>
                </a:cubicBezTo>
                <a:cubicBezTo>
                  <a:pt x="2149622" y="1252224"/>
                  <a:pt x="2149129" y="1250786"/>
                  <a:pt x="2149129" y="1249142"/>
                </a:cubicBezTo>
                <a:lnTo>
                  <a:pt x="2149129" y="1029267"/>
                </a:lnTo>
                <a:cubicBezTo>
                  <a:pt x="2149129" y="1027624"/>
                  <a:pt x="2149540" y="1026186"/>
                  <a:pt x="2150361" y="1024954"/>
                </a:cubicBezTo>
                <a:cubicBezTo>
                  <a:pt x="2151183" y="1023721"/>
                  <a:pt x="2152662" y="1022694"/>
                  <a:pt x="2154798" y="1021872"/>
                </a:cubicBezTo>
                <a:cubicBezTo>
                  <a:pt x="2156935" y="1021051"/>
                  <a:pt x="2159687" y="1020435"/>
                  <a:pt x="2163056" y="1020024"/>
                </a:cubicBezTo>
                <a:cubicBezTo>
                  <a:pt x="2166425" y="1019613"/>
                  <a:pt x="2170656" y="1019408"/>
                  <a:pt x="2175750" y="1019408"/>
                </a:cubicBezTo>
                <a:cubicBezTo>
                  <a:pt x="2181009" y="1019408"/>
                  <a:pt x="2185364" y="1019613"/>
                  <a:pt x="2188815" y="1020024"/>
                </a:cubicBezTo>
                <a:cubicBezTo>
                  <a:pt x="2192266" y="1020435"/>
                  <a:pt x="2194936" y="1021051"/>
                  <a:pt x="2196826" y="1021872"/>
                </a:cubicBezTo>
                <a:cubicBezTo>
                  <a:pt x="2198716" y="1022694"/>
                  <a:pt x="2200071" y="1023721"/>
                  <a:pt x="2200893" y="1024954"/>
                </a:cubicBezTo>
                <a:cubicBezTo>
                  <a:pt x="2201715" y="1026186"/>
                  <a:pt x="2202126" y="1027624"/>
                  <a:pt x="2202126" y="1029267"/>
                </a:cubicBezTo>
                <a:lnTo>
                  <a:pt x="2202126" y="1056629"/>
                </a:lnTo>
                <a:cubicBezTo>
                  <a:pt x="2207877" y="1048412"/>
                  <a:pt x="2213300" y="1041633"/>
                  <a:pt x="2218394" y="1036293"/>
                </a:cubicBezTo>
                <a:cubicBezTo>
                  <a:pt x="2223489" y="1030952"/>
                  <a:pt x="2228336" y="1026720"/>
                  <a:pt x="2232938" y="1023598"/>
                </a:cubicBezTo>
                <a:cubicBezTo>
                  <a:pt x="2237539" y="1020476"/>
                  <a:pt x="2242140" y="1018298"/>
                  <a:pt x="2246741" y="1017066"/>
                </a:cubicBezTo>
                <a:cubicBezTo>
                  <a:pt x="2251343" y="1015833"/>
                  <a:pt x="2255944" y="1015217"/>
                  <a:pt x="2260545" y="1015217"/>
                </a:cubicBezTo>
                <a:close/>
                <a:moveTo>
                  <a:pt x="1991697" y="1015217"/>
                </a:moveTo>
                <a:cubicBezTo>
                  <a:pt x="2008951" y="1015217"/>
                  <a:pt x="2023700" y="1016901"/>
                  <a:pt x="2035942" y="1020270"/>
                </a:cubicBezTo>
                <a:cubicBezTo>
                  <a:pt x="2048185" y="1023639"/>
                  <a:pt x="2058250" y="1028816"/>
                  <a:pt x="2066138" y="1035800"/>
                </a:cubicBezTo>
                <a:cubicBezTo>
                  <a:pt x="2074026" y="1042784"/>
                  <a:pt x="2079778" y="1051781"/>
                  <a:pt x="2083393" y="1062791"/>
                </a:cubicBezTo>
                <a:cubicBezTo>
                  <a:pt x="2087009" y="1073801"/>
                  <a:pt x="2088816" y="1086865"/>
                  <a:pt x="2088816" y="1101984"/>
                </a:cubicBezTo>
                <a:lnTo>
                  <a:pt x="2088816" y="1249882"/>
                </a:lnTo>
                <a:cubicBezTo>
                  <a:pt x="2088816" y="1252182"/>
                  <a:pt x="2087995" y="1253990"/>
                  <a:pt x="2086351" y="1255305"/>
                </a:cubicBezTo>
                <a:cubicBezTo>
                  <a:pt x="2084708" y="1256619"/>
                  <a:pt x="2082120" y="1257564"/>
                  <a:pt x="2078586" y="1258139"/>
                </a:cubicBezTo>
                <a:cubicBezTo>
                  <a:pt x="2075053" y="1258715"/>
                  <a:pt x="2069836" y="1259002"/>
                  <a:pt x="2062934" y="1259002"/>
                </a:cubicBezTo>
                <a:cubicBezTo>
                  <a:pt x="2055539" y="1259002"/>
                  <a:pt x="2050157" y="1258715"/>
                  <a:pt x="2046788" y="1258139"/>
                </a:cubicBezTo>
                <a:cubicBezTo>
                  <a:pt x="2043420" y="1257564"/>
                  <a:pt x="2041037" y="1256619"/>
                  <a:pt x="2039640" y="1255305"/>
                </a:cubicBezTo>
                <a:cubicBezTo>
                  <a:pt x="2038243" y="1253990"/>
                  <a:pt x="2037545" y="1252182"/>
                  <a:pt x="2037545" y="1249882"/>
                </a:cubicBezTo>
                <a:lnTo>
                  <a:pt x="2037545" y="1232381"/>
                </a:lnTo>
                <a:cubicBezTo>
                  <a:pt x="2028507" y="1242076"/>
                  <a:pt x="2018195" y="1249635"/>
                  <a:pt x="2006609" y="1255058"/>
                </a:cubicBezTo>
                <a:cubicBezTo>
                  <a:pt x="1995024" y="1260481"/>
                  <a:pt x="1982165" y="1263193"/>
                  <a:pt x="1968033" y="1263193"/>
                </a:cubicBezTo>
                <a:cubicBezTo>
                  <a:pt x="1956365" y="1263193"/>
                  <a:pt x="1945643" y="1261673"/>
                  <a:pt x="1935865" y="1258632"/>
                </a:cubicBezTo>
                <a:cubicBezTo>
                  <a:pt x="1926087" y="1255592"/>
                  <a:pt x="1917624" y="1251073"/>
                  <a:pt x="1910476" y="1245075"/>
                </a:cubicBezTo>
                <a:cubicBezTo>
                  <a:pt x="1903328" y="1239077"/>
                  <a:pt x="1897781" y="1231641"/>
                  <a:pt x="1893837" y="1222767"/>
                </a:cubicBezTo>
                <a:cubicBezTo>
                  <a:pt x="1889893" y="1213893"/>
                  <a:pt x="1887922" y="1203540"/>
                  <a:pt x="1887922" y="1191709"/>
                </a:cubicBezTo>
                <a:cubicBezTo>
                  <a:pt x="1887922" y="1178891"/>
                  <a:pt x="1890428" y="1167757"/>
                  <a:pt x="1895440" y="1158308"/>
                </a:cubicBezTo>
                <a:cubicBezTo>
                  <a:pt x="1900452" y="1148859"/>
                  <a:pt x="1907929" y="1141054"/>
                  <a:pt x="1917871" y="1134891"/>
                </a:cubicBezTo>
                <a:cubicBezTo>
                  <a:pt x="1927813" y="1128729"/>
                  <a:pt x="1940179" y="1124169"/>
                  <a:pt x="1954969" y="1121211"/>
                </a:cubicBezTo>
                <a:cubicBezTo>
                  <a:pt x="1969758" y="1118253"/>
                  <a:pt x="1986931" y="1116774"/>
                  <a:pt x="2006486" y="1116774"/>
                </a:cubicBezTo>
                <a:lnTo>
                  <a:pt x="2027931" y="1116774"/>
                </a:lnTo>
                <a:lnTo>
                  <a:pt x="2027931" y="1103463"/>
                </a:lnTo>
                <a:cubicBezTo>
                  <a:pt x="2027931" y="1096561"/>
                  <a:pt x="2027233" y="1090522"/>
                  <a:pt x="2025836" y="1085345"/>
                </a:cubicBezTo>
                <a:cubicBezTo>
                  <a:pt x="2024440" y="1080169"/>
                  <a:pt x="2022139" y="1075855"/>
                  <a:pt x="2018934" y="1072404"/>
                </a:cubicBezTo>
                <a:cubicBezTo>
                  <a:pt x="2015730" y="1068953"/>
                  <a:pt x="2011457" y="1066406"/>
                  <a:pt x="2006116" y="1064763"/>
                </a:cubicBezTo>
                <a:cubicBezTo>
                  <a:pt x="2000776" y="1063120"/>
                  <a:pt x="1994161" y="1062298"/>
                  <a:pt x="1986274" y="1062298"/>
                </a:cubicBezTo>
                <a:cubicBezTo>
                  <a:pt x="1975921" y="1062298"/>
                  <a:pt x="1966677" y="1063448"/>
                  <a:pt x="1958543" y="1065749"/>
                </a:cubicBezTo>
                <a:cubicBezTo>
                  <a:pt x="1950408" y="1068049"/>
                  <a:pt x="1943219" y="1070597"/>
                  <a:pt x="1936974" y="1073390"/>
                </a:cubicBezTo>
                <a:cubicBezTo>
                  <a:pt x="1930730" y="1076184"/>
                  <a:pt x="1925512" y="1078731"/>
                  <a:pt x="1921322" y="1081032"/>
                </a:cubicBezTo>
                <a:cubicBezTo>
                  <a:pt x="1917131" y="1083332"/>
                  <a:pt x="1913722" y="1084483"/>
                  <a:pt x="1911092" y="1084483"/>
                </a:cubicBezTo>
                <a:cubicBezTo>
                  <a:pt x="1909285" y="1084483"/>
                  <a:pt x="1907682" y="1083908"/>
                  <a:pt x="1906286" y="1082757"/>
                </a:cubicBezTo>
                <a:cubicBezTo>
                  <a:pt x="1904889" y="1081607"/>
                  <a:pt x="1903739" y="1079964"/>
                  <a:pt x="1902835" y="1077827"/>
                </a:cubicBezTo>
                <a:cubicBezTo>
                  <a:pt x="1901931" y="1075691"/>
                  <a:pt x="1901232" y="1073062"/>
                  <a:pt x="1900739" y="1069939"/>
                </a:cubicBezTo>
                <a:cubicBezTo>
                  <a:pt x="1900246" y="1066817"/>
                  <a:pt x="1900000" y="1063366"/>
                  <a:pt x="1900000" y="1059586"/>
                </a:cubicBezTo>
                <a:cubicBezTo>
                  <a:pt x="1900000" y="1054492"/>
                  <a:pt x="1900411" y="1050466"/>
                  <a:pt x="1901232" y="1047508"/>
                </a:cubicBezTo>
                <a:cubicBezTo>
                  <a:pt x="1902054" y="1044550"/>
                  <a:pt x="1903615" y="1041880"/>
                  <a:pt x="1905916" y="1039497"/>
                </a:cubicBezTo>
                <a:cubicBezTo>
                  <a:pt x="1908216" y="1037114"/>
                  <a:pt x="1912243" y="1034485"/>
                  <a:pt x="1917994" y="1031609"/>
                </a:cubicBezTo>
                <a:cubicBezTo>
                  <a:pt x="1923746" y="1028733"/>
                  <a:pt x="1930483" y="1026063"/>
                  <a:pt x="1938207" y="1023598"/>
                </a:cubicBezTo>
                <a:cubicBezTo>
                  <a:pt x="1945930" y="1021133"/>
                  <a:pt x="1954352" y="1019120"/>
                  <a:pt x="1963473" y="1017559"/>
                </a:cubicBezTo>
                <a:cubicBezTo>
                  <a:pt x="1972593" y="1015998"/>
                  <a:pt x="1982001" y="1015217"/>
                  <a:pt x="1991697" y="1015217"/>
                </a:cubicBezTo>
                <a:close/>
                <a:moveTo>
                  <a:pt x="619692" y="1015217"/>
                </a:moveTo>
                <a:cubicBezTo>
                  <a:pt x="638097" y="1015217"/>
                  <a:pt x="653832" y="1017929"/>
                  <a:pt x="666896" y="1023351"/>
                </a:cubicBezTo>
                <a:cubicBezTo>
                  <a:pt x="679961" y="1028774"/>
                  <a:pt x="690683" y="1036293"/>
                  <a:pt x="699064" y="1045906"/>
                </a:cubicBezTo>
                <a:cubicBezTo>
                  <a:pt x="707445" y="1055519"/>
                  <a:pt x="713607" y="1066899"/>
                  <a:pt x="717551" y="1080046"/>
                </a:cubicBezTo>
                <a:cubicBezTo>
                  <a:pt x="721495" y="1093192"/>
                  <a:pt x="723467" y="1107489"/>
                  <a:pt x="723467" y="1122936"/>
                </a:cubicBezTo>
                <a:lnTo>
                  <a:pt x="723467" y="1132796"/>
                </a:lnTo>
                <a:cubicBezTo>
                  <a:pt x="723467" y="1140355"/>
                  <a:pt x="721783" y="1145942"/>
                  <a:pt x="718414" y="1149558"/>
                </a:cubicBezTo>
                <a:cubicBezTo>
                  <a:pt x="715045" y="1153173"/>
                  <a:pt x="710403" y="1154981"/>
                  <a:pt x="704487" y="1154981"/>
                </a:cubicBezTo>
                <a:lnTo>
                  <a:pt x="570640" y="1154981"/>
                </a:lnTo>
                <a:cubicBezTo>
                  <a:pt x="570640" y="1164348"/>
                  <a:pt x="571749" y="1172852"/>
                  <a:pt x="573967" y="1180493"/>
                </a:cubicBezTo>
                <a:cubicBezTo>
                  <a:pt x="576186" y="1188134"/>
                  <a:pt x="579719" y="1194625"/>
                  <a:pt x="584567" y="1199966"/>
                </a:cubicBezTo>
                <a:cubicBezTo>
                  <a:pt x="589414" y="1205307"/>
                  <a:pt x="595659" y="1209374"/>
                  <a:pt x="603300" y="1212168"/>
                </a:cubicBezTo>
                <a:cubicBezTo>
                  <a:pt x="610942" y="1214961"/>
                  <a:pt x="620103" y="1216358"/>
                  <a:pt x="630785" y="1216358"/>
                </a:cubicBezTo>
                <a:cubicBezTo>
                  <a:pt x="641630" y="1216358"/>
                  <a:pt x="651162" y="1215578"/>
                  <a:pt x="659378" y="1214017"/>
                </a:cubicBezTo>
                <a:cubicBezTo>
                  <a:pt x="667595" y="1212455"/>
                  <a:pt x="674702" y="1210730"/>
                  <a:pt x="680700" y="1208840"/>
                </a:cubicBezTo>
                <a:cubicBezTo>
                  <a:pt x="686698" y="1206950"/>
                  <a:pt x="691669" y="1205225"/>
                  <a:pt x="695613" y="1203664"/>
                </a:cubicBezTo>
                <a:cubicBezTo>
                  <a:pt x="699557" y="1202102"/>
                  <a:pt x="702761" y="1201322"/>
                  <a:pt x="705226" y="1201322"/>
                </a:cubicBezTo>
                <a:cubicBezTo>
                  <a:pt x="706705" y="1201322"/>
                  <a:pt x="707938" y="1201609"/>
                  <a:pt x="708924" y="1202185"/>
                </a:cubicBezTo>
                <a:cubicBezTo>
                  <a:pt x="709910" y="1202760"/>
                  <a:pt x="710732" y="1203787"/>
                  <a:pt x="711389" y="1205266"/>
                </a:cubicBezTo>
                <a:cubicBezTo>
                  <a:pt x="712046" y="1206745"/>
                  <a:pt x="712498" y="1208840"/>
                  <a:pt x="712744" y="1211552"/>
                </a:cubicBezTo>
                <a:cubicBezTo>
                  <a:pt x="712991" y="1214263"/>
                  <a:pt x="713115" y="1217673"/>
                  <a:pt x="713115" y="1221781"/>
                </a:cubicBezTo>
                <a:cubicBezTo>
                  <a:pt x="713115" y="1225396"/>
                  <a:pt x="713032" y="1228478"/>
                  <a:pt x="712868" y="1231025"/>
                </a:cubicBezTo>
                <a:cubicBezTo>
                  <a:pt x="712703" y="1233572"/>
                  <a:pt x="712457" y="1235749"/>
                  <a:pt x="712128" y="1237557"/>
                </a:cubicBezTo>
                <a:cubicBezTo>
                  <a:pt x="711800" y="1239365"/>
                  <a:pt x="711307" y="1240885"/>
                  <a:pt x="710650" y="1242117"/>
                </a:cubicBezTo>
                <a:cubicBezTo>
                  <a:pt x="709992" y="1243350"/>
                  <a:pt x="709129" y="1244541"/>
                  <a:pt x="708061" y="1245691"/>
                </a:cubicBezTo>
                <a:cubicBezTo>
                  <a:pt x="706993" y="1246842"/>
                  <a:pt x="704076" y="1248403"/>
                  <a:pt x="699311" y="1250375"/>
                </a:cubicBezTo>
                <a:cubicBezTo>
                  <a:pt x="694545" y="1252347"/>
                  <a:pt x="688465" y="1254278"/>
                  <a:pt x="681070" y="1256167"/>
                </a:cubicBezTo>
                <a:cubicBezTo>
                  <a:pt x="673675" y="1258057"/>
                  <a:pt x="665212" y="1259701"/>
                  <a:pt x="655681" y="1261097"/>
                </a:cubicBezTo>
                <a:cubicBezTo>
                  <a:pt x="646149" y="1262494"/>
                  <a:pt x="635961" y="1263193"/>
                  <a:pt x="625115" y="1263193"/>
                </a:cubicBezTo>
                <a:cubicBezTo>
                  <a:pt x="605560" y="1263193"/>
                  <a:pt x="588428" y="1260728"/>
                  <a:pt x="573721" y="1255798"/>
                </a:cubicBezTo>
                <a:cubicBezTo>
                  <a:pt x="559013" y="1250868"/>
                  <a:pt x="546729" y="1243391"/>
                  <a:pt x="536869" y="1233367"/>
                </a:cubicBezTo>
                <a:cubicBezTo>
                  <a:pt x="527009" y="1223342"/>
                  <a:pt x="519656" y="1210689"/>
                  <a:pt x="514808" y="1195406"/>
                </a:cubicBezTo>
                <a:cubicBezTo>
                  <a:pt x="509960" y="1180123"/>
                  <a:pt x="507536" y="1162211"/>
                  <a:pt x="507536" y="1141670"/>
                </a:cubicBezTo>
                <a:cubicBezTo>
                  <a:pt x="507536" y="1122114"/>
                  <a:pt x="510083" y="1104490"/>
                  <a:pt x="515178" y="1088796"/>
                </a:cubicBezTo>
                <a:cubicBezTo>
                  <a:pt x="520272" y="1073103"/>
                  <a:pt x="527666" y="1059792"/>
                  <a:pt x="537362" y="1048864"/>
                </a:cubicBezTo>
                <a:cubicBezTo>
                  <a:pt x="547058" y="1037936"/>
                  <a:pt x="558849" y="1029596"/>
                  <a:pt x="572735" y="1023844"/>
                </a:cubicBezTo>
                <a:cubicBezTo>
                  <a:pt x="586621" y="1018093"/>
                  <a:pt x="602273" y="1015217"/>
                  <a:pt x="619692" y="1015217"/>
                </a:cubicBezTo>
                <a:close/>
                <a:moveTo>
                  <a:pt x="385530" y="1015217"/>
                </a:moveTo>
                <a:cubicBezTo>
                  <a:pt x="401634" y="1015217"/>
                  <a:pt x="415356" y="1018380"/>
                  <a:pt x="426695" y="1024707"/>
                </a:cubicBezTo>
                <a:cubicBezTo>
                  <a:pt x="438033" y="1031034"/>
                  <a:pt x="447277" y="1039702"/>
                  <a:pt x="454425" y="1050713"/>
                </a:cubicBezTo>
                <a:cubicBezTo>
                  <a:pt x="461574" y="1061723"/>
                  <a:pt x="466791" y="1074541"/>
                  <a:pt x="470078" y="1089166"/>
                </a:cubicBezTo>
                <a:cubicBezTo>
                  <a:pt x="473365" y="1103791"/>
                  <a:pt x="475008" y="1119403"/>
                  <a:pt x="475008" y="1136000"/>
                </a:cubicBezTo>
                <a:cubicBezTo>
                  <a:pt x="475008" y="1155556"/>
                  <a:pt x="472913" y="1173180"/>
                  <a:pt x="468722" y="1188874"/>
                </a:cubicBezTo>
                <a:cubicBezTo>
                  <a:pt x="464532" y="1204567"/>
                  <a:pt x="458410" y="1217919"/>
                  <a:pt x="450358" y="1228930"/>
                </a:cubicBezTo>
                <a:cubicBezTo>
                  <a:pt x="442306" y="1239940"/>
                  <a:pt x="432282" y="1248403"/>
                  <a:pt x="420286" y="1254319"/>
                </a:cubicBezTo>
                <a:cubicBezTo>
                  <a:pt x="408290" y="1260235"/>
                  <a:pt x="394568" y="1263193"/>
                  <a:pt x="379121" y="1263193"/>
                </a:cubicBezTo>
                <a:cubicBezTo>
                  <a:pt x="372712" y="1263193"/>
                  <a:pt x="366837" y="1262576"/>
                  <a:pt x="361496" y="1261344"/>
                </a:cubicBezTo>
                <a:cubicBezTo>
                  <a:pt x="356155" y="1260111"/>
                  <a:pt x="350979" y="1258222"/>
                  <a:pt x="345967" y="1255674"/>
                </a:cubicBezTo>
                <a:cubicBezTo>
                  <a:pt x="340955" y="1253127"/>
                  <a:pt x="335984" y="1249964"/>
                  <a:pt x="331054" y="1246184"/>
                </a:cubicBezTo>
                <a:cubicBezTo>
                  <a:pt x="326124" y="1242405"/>
                  <a:pt x="321030" y="1237968"/>
                  <a:pt x="315771" y="1232874"/>
                </a:cubicBezTo>
                <a:lnTo>
                  <a:pt x="315771" y="1336402"/>
                </a:lnTo>
                <a:cubicBezTo>
                  <a:pt x="315771" y="1338045"/>
                  <a:pt x="315278" y="1339524"/>
                  <a:pt x="314292" y="1340839"/>
                </a:cubicBezTo>
                <a:cubicBezTo>
                  <a:pt x="313306" y="1342154"/>
                  <a:pt x="311622" y="1343263"/>
                  <a:pt x="309239" y="1344167"/>
                </a:cubicBezTo>
                <a:cubicBezTo>
                  <a:pt x="306856" y="1345070"/>
                  <a:pt x="303693" y="1345769"/>
                  <a:pt x="299749" y="1346262"/>
                </a:cubicBezTo>
                <a:cubicBezTo>
                  <a:pt x="295805" y="1346755"/>
                  <a:pt x="290793" y="1347001"/>
                  <a:pt x="284713" y="1347001"/>
                </a:cubicBezTo>
                <a:cubicBezTo>
                  <a:pt x="278632" y="1347001"/>
                  <a:pt x="273620" y="1346755"/>
                  <a:pt x="269676" y="1346262"/>
                </a:cubicBezTo>
                <a:cubicBezTo>
                  <a:pt x="265732" y="1345769"/>
                  <a:pt x="262569" y="1345070"/>
                  <a:pt x="260186" y="1344167"/>
                </a:cubicBezTo>
                <a:cubicBezTo>
                  <a:pt x="257803" y="1343263"/>
                  <a:pt x="256119" y="1342154"/>
                  <a:pt x="255133" y="1340839"/>
                </a:cubicBezTo>
                <a:cubicBezTo>
                  <a:pt x="254147" y="1339524"/>
                  <a:pt x="253654" y="1338045"/>
                  <a:pt x="253654" y="1336402"/>
                </a:cubicBezTo>
                <a:lnTo>
                  <a:pt x="253654" y="1029267"/>
                </a:lnTo>
                <a:cubicBezTo>
                  <a:pt x="253654" y="1027624"/>
                  <a:pt x="254065" y="1026186"/>
                  <a:pt x="254886" y="1024954"/>
                </a:cubicBezTo>
                <a:cubicBezTo>
                  <a:pt x="255708" y="1023721"/>
                  <a:pt x="257146" y="1022694"/>
                  <a:pt x="259200" y="1021872"/>
                </a:cubicBezTo>
                <a:cubicBezTo>
                  <a:pt x="261254" y="1021051"/>
                  <a:pt x="263966" y="1020435"/>
                  <a:pt x="267335" y="1020024"/>
                </a:cubicBezTo>
                <a:cubicBezTo>
                  <a:pt x="270703" y="1019613"/>
                  <a:pt x="274935" y="1019408"/>
                  <a:pt x="280029" y="1019408"/>
                </a:cubicBezTo>
                <a:cubicBezTo>
                  <a:pt x="284959" y="1019408"/>
                  <a:pt x="289108" y="1019613"/>
                  <a:pt x="292477" y="1020024"/>
                </a:cubicBezTo>
                <a:cubicBezTo>
                  <a:pt x="295846" y="1020435"/>
                  <a:pt x="298557" y="1021051"/>
                  <a:pt x="300612" y="1021872"/>
                </a:cubicBezTo>
                <a:cubicBezTo>
                  <a:pt x="302666" y="1022694"/>
                  <a:pt x="304104" y="1023721"/>
                  <a:pt x="304925" y="1024954"/>
                </a:cubicBezTo>
                <a:cubicBezTo>
                  <a:pt x="305747" y="1026186"/>
                  <a:pt x="306158" y="1027624"/>
                  <a:pt x="306158" y="1029267"/>
                </a:cubicBezTo>
                <a:lnTo>
                  <a:pt x="306158" y="1055150"/>
                </a:lnTo>
                <a:cubicBezTo>
                  <a:pt x="312567" y="1048576"/>
                  <a:pt x="318852" y="1042784"/>
                  <a:pt x="325015" y="1037772"/>
                </a:cubicBezTo>
                <a:cubicBezTo>
                  <a:pt x="331177" y="1032759"/>
                  <a:pt x="337463" y="1028569"/>
                  <a:pt x="343872" y="1025200"/>
                </a:cubicBezTo>
                <a:cubicBezTo>
                  <a:pt x="350281" y="1021831"/>
                  <a:pt x="356895" y="1019325"/>
                  <a:pt x="363715" y="1017682"/>
                </a:cubicBezTo>
                <a:cubicBezTo>
                  <a:pt x="370534" y="1016039"/>
                  <a:pt x="377806" y="1015217"/>
                  <a:pt x="385530" y="1015217"/>
                </a:cubicBezTo>
                <a:close/>
                <a:moveTo>
                  <a:pt x="1712830" y="988595"/>
                </a:moveTo>
                <a:lnTo>
                  <a:pt x="1712830" y="1096807"/>
                </a:lnTo>
                <a:lnTo>
                  <a:pt x="1741916" y="1096807"/>
                </a:lnTo>
                <a:cubicBezTo>
                  <a:pt x="1752269" y="1096807"/>
                  <a:pt x="1760938" y="1095411"/>
                  <a:pt x="1767922" y="1092617"/>
                </a:cubicBezTo>
                <a:cubicBezTo>
                  <a:pt x="1774906" y="1089823"/>
                  <a:pt x="1780616" y="1085920"/>
                  <a:pt x="1785053" y="1080908"/>
                </a:cubicBezTo>
                <a:cubicBezTo>
                  <a:pt x="1789490" y="1075896"/>
                  <a:pt x="1792859" y="1069898"/>
                  <a:pt x="1795160" y="1062914"/>
                </a:cubicBezTo>
                <a:cubicBezTo>
                  <a:pt x="1797460" y="1055930"/>
                  <a:pt x="1798611" y="1048330"/>
                  <a:pt x="1798611" y="1040113"/>
                </a:cubicBezTo>
                <a:cubicBezTo>
                  <a:pt x="1798611" y="1028939"/>
                  <a:pt x="1796639" y="1019736"/>
                  <a:pt x="1792695" y="1012506"/>
                </a:cubicBezTo>
                <a:cubicBezTo>
                  <a:pt x="1788751" y="1005275"/>
                  <a:pt x="1783903" y="999934"/>
                  <a:pt x="1778151" y="996483"/>
                </a:cubicBezTo>
                <a:cubicBezTo>
                  <a:pt x="1772400" y="993032"/>
                  <a:pt x="1766361" y="990855"/>
                  <a:pt x="1760034" y="989951"/>
                </a:cubicBezTo>
                <a:cubicBezTo>
                  <a:pt x="1753707" y="989047"/>
                  <a:pt x="1747175" y="988595"/>
                  <a:pt x="1740438" y="988595"/>
                </a:cubicBezTo>
                <a:close/>
                <a:moveTo>
                  <a:pt x="3276390" y="961481"/>
                </a:moveTo>
                <a:cubicBezTo>
                  <a:pt x="3282471" y="961481"/>
                  <a:pt x="3287524" y="961686"/>
                  <a:pt x="3291550" y="962097"/>
                </a:cubicBezTo>
                <a:cubicBezTo>
                  <a:pt x="3295576" y="962508"/>
                  <a:pt x="3298739" y="963165"/>
                  <a:pt x="3301040" y="964069"/>
                </a:cubicBezTo>
                <a:cubicBezTo>
                  <a:pt x="3303340" y="964973"/>
                  <a:pt x="3304984" y="966082"/>
                  <a:pt x="3305970" y="967397"/>
                </a:cubicBezTo>
                <a:cubicBezTo>
                  <a:pt x="3306956" y="968711"/>
                  <a:pt x="3307449" y="970190"/>
                  <a:pt x="3307449" y="971834"/>
                </a:cubicBezTo>
                <a:lnTo>
                  <a:pt x="3307449" y="1020886"/>
                </a:lnTo>
                <a:lnTo>
                  <a:pt x="3355269" y="1020886"/>
                </a:lnTo>
                <a:cubicBezTo>
                  <a:pt x="3356913" y="1020886"/>
                  <a:pt x="3358350" y="1021297"/>
                  <a:pt x="3359583" y="1022119"/>
                </a:cubicBezTo>
                <a:cubicBezTo>
                  <a:pt x="3360815" y="1022941"/>
                  <a:pt x="3361843" y="1024296"/>
                  <a:pt x="3362664" y="1026186"/>
                </a:cubicBezTo>
                <a:cubicBezTo>
                  <a:pt x="3363485" y="1028076"/>
                  <a:pt x="3364102" y="1030664"/>
                  <a:pt x="3364513" y="1033951"/>
                </a:cubicBezTo>
                <a:cubicBezTo>
                  <a:pt x="3364924" y="1037237"/>
                  <a:pt x="3365129" y="1041264"/>
                  <a:pt x="3365129" y="1046029"/>
                </a:cubicBezTo>
                <a:cubicBezTo>
                  <a:pt x="3365129" y="1055067"/>
                  <a:pt x="3364307" y="1061517"/>
                  <a:pt x="3362664" y="1065379"/>
                </a:cubicBezTo>
                <a:cubicBezTo>
                  <a:pt x="3361020" y="1069241"/>
                  <a:pt x="3358638" y="1071172"/>
                  <a:pt x="3355516" y="1071172"/>
                </a:cubicBezTo>
                <a:lnTo>
                  <a:pt x="3307449" y="1071172"/>
                </a:lnTo>
                <a:lnTo>
                  <a:pt x="3307449" y="1174454"/>
                </a:lnTo>
                <a:cubicBezTo>
                  <a:pt x="3307449" y="1186450"/>
                  <a:pt x="3309339" y="1195447"/>
                  <a:pt x="3313118" y="1201445"/>
                </a:cubicBezTo>
                <a:cubicBezTo>
                  <a:pt x="3316898" y="1207443"/>
                  <a:pt x="3323636" y="1210442"/>
                  <a:pt x="3333331" y="1210442"/>
                </a:cubicBezTo>
                <a:cubicBezTo>
                  <a:pt x="3336617" y="1210442"/>
                  <a:pt x="3339575" y="1210155"/>
                  <a:pt x="3342205" y="1209580"/>
                </a:cubicBezTo>
                <a:cubicBezTo>
                  <a:pt x="3344834" y="1209005"/>
                  <a:pt x="3347176" y="1208347"/>
                  <a:pt x="3349230" y="1207608"/>
                </a:cubicBezTo>
                <a:cubicBezTo>
                  <a:pt x="3351284" y="1206868"/>
                  <a:pt x="3353009" y="1206211"/>
                  <a:pt x="3354406" y="1205636"/>
                </a:cubicBezTo>
                <a:cubicBezTo>
                  <a:pt x="3355803" y="1205060"/>
                  <a:pt x="3357077" y="1204773"/>
                  <a:pt x="3358227" y="1204773"/>
                </a:cubicBezTo>
                <a:cubicBezTo>
                  <a:pt x="3359213" y="1204773"/>
                  <a:pt x="3360158" y="1205060"/>
                  <a:pt x="3361062" y="1205636"/>
                </a:cubicBezTo>
                <a:cubicBezTo>
                  <a:pt x="3361966" y="1206211"/>
                  <a:pt x="3362664" y="1207361"/>
                  <a:pt x="3363157" y="1209087"/>
                </a:cubicBezTo>
                <a:cubicBezTo>
                  <a:pt x="3363650" y="1210812"/>
                  <a:pt x="3364102" y="1213154"/>
                  <a:pt x="3364513" y="1216112"/>
                </a:cubicBezTo>
                <a:cubicBezTo>
                  <a:pt x="3364924" y="1219070"/>
                  <a:pt x="3365129" y="1222849"/>
                  <a:pt x="3365129" y="1227451"/>
                </a:cubicBezTo>
                <a:cubicBezTo>
                  <a:pt x="3365129" y="1234681"/>
                  <a:pt x="3364677" y="1240227"/>
                  <a:pt x="3363773" y="1244089"/>
                </a:cubicBezTo>
                <a:cubicBezTo>
                  <a:pt x="3362869" y="1247951"/>
                  <a:pt x="3361678" y="1250662"/>
                  <a:pt x="3360199" y="1252224"/>
                </a:cubicBezTo>
                <a:cubicBezTo>
                  <a:pt x="3358720" y="1253785"/>
                  <a:pt x="3356543" y="1255181"/>
                  <a:pt x="3353667" y="1256414"/>
                </a:cubicBezTo>
                <a:cubicBezTo>
                  <a:pt x="3350791" y="1257646"/>
                  <a:pt x="3347422" y="1258715"/>
                  <a:pt x="3343560" y="1259618"/>
                </a:cubicBezTo>
                <a:cubicBezTo>
                  <a:pt x="3339699" y="1260522"/>
                  <a:pt x="3335508" y="1261221"/>
                  <a:pt x="3330989" y="1261714"/>
                </a:cubicBezTo>
                <a:cubicBezTo>
                  <a:pt x="3326470" y="1262207"/>
                  <a:pt x="3321910" y="1262453"/>
                  <a:pt x="3317309" y="1262453"/>
                </a:cubicBezTo>
                <a:cubicBezTo>
                  <a:pt x="3304984" y="1262453"/>
                  <a:pt x="3294302" y="1260892"/>
                  <a:pt x="3285264" y="1257770"/>
                </a:cubicBezTo>
                <a:cubicBezTo>
                  <a:pt x="3276226" y="1254647"/>
                  <a:pt x="3268749" y="1249841"/>
                  <a:pt x="3262833" y="1243350"/>
                </a:cubicBezTo>
                <a:cubicBezTo>
                  <a:pt x="3256917" y="1236858"/>
                  <a:pt x="3252562" y="1228683"/>
                  <a:pt x="3249769" y="1218823"/>
                </a:cubicBezTo>
                <a:cubicBezTo>
                  <a:pt x="3246975" y="1208963"/>
                  <a:pt x="3245578" y="1197296"/>
                  <a:pt x="3245578" y="1183821"/>
                </a:cubicBezTo>
                <a:lnTo>
                  <a:pt x="3245578" y="1071172"/>
                </a:lnTo>
                <a:lnTo>
                  <a:pt x="3219203" y="1071172"/>
                </a:lnTo>
                <a:cubicBezTo>
                  <a:pt x="3216080" y="1071172"/>
                  <a:pt x="3213698" y="1069241"/>
                  <a:pt x="3212055" y="1065379"/>
                </a:cubicBezTo>
                <a:cubicBezTo>
                  <a:pt x="3210411" y="1061517"/>
                  <a:pt x="3209590" y="1055067"/>
                  <a:pt x="3209590" y="1046029"/>
                </a:cubicBezTo>
                <a:cubicBezTo>
                  <a:pt x="3209590" y="1041264"/>
                  <a:pt x="3209795" y="1037237"/>
                  <a:pt x="3210206" y="1033951"/>
                </a:cubicBezTo>
                <a:cubicBezTo>
                  <a:pt x="3210617" y="1030664"/>
                  <a:pt x="3211233" y="1028076"/>
                  <a:pt x="3212055" y="1026186"/>
                </a:cubicBezTo>
                <a:cubicBezTo>
                  <a:pt x="3212876" y="1024296"/>
                  <a:pt x="3213903" y="1022941"/>
                  <a:pt x="3215136" y="1022119"/>
                </a:cubicBezTo>
                <a:cubicBezTo>
                  <a:pt x="3216368" y="1021297"/>
                  <a:pt x="3217806" y="1020886"/>
                  <a:pt x="3219449" y="1020886"/>
                </a:cubicBezTo>
                <a:lnTo>
                  <a:pt x="3245578" y="1020886"/>
                </a:lnTo>
                <a:lnTo>
                  <a:pt x="3245578" y="971834"/>
                </a:lnTo>
                <a:cubicBezTo>
                  <a:pt x="3245578" y="970190"/>
                  <a:pt x="3246030" y="968711"/>
                  <a:pt x="3246934" y="967397"/>
                </a:cubicBezTo>
                <a:cubicBezTo>
                  <a:pt x="3247838" y="966082"/>
                  <a:pt x="3249481" y="964973"/>
                  <a:pt x="3251864" y="964069"/>
                </a:cubicBezTo>
                <a:cubicBezTo>
                  <a:pt x="3254247" y="963165"/>
                  <a:pt x="3257451" y="962508"/>
                  <a:pt x="3261477" y="962097"/>
                </a:cubicBezTo>
                <a:cubicBezTo>
                  <a:pt x="3265503" y="961686"/>
                  <a:pt x="3270474" y="961481"/>
                  <a:pt x="3276390" y="961481"/>
                </a:cubicBezTo>
                <a:close/>
                <a:moveTo>
                  <a:pt x="1669939" y="938557"/>
                </a:moveTo>
                <a:lnTo>
                  <a:pt x="1745121" y="938557"/>
                </a:lnTo>
                <a:cubicBezTo>
                  <a:pt x="1752680" y="938557"/>
                  <a:pt x="1759870" y="938844"/>
                  <a:pt x="1766689" y="939419"/>
                </a:cubicBezTo>
                <a:cubicBezTo>
                  <a:pt x="1773509" y="939994"/>
                  <a:pt x="1781685" y="941227"/>
                  <a:pt x="1791216" y="943117"/>
                </a:cubicBezTo>
                <a:cubicBezTo>
                  <a:pt x="1800747" y="945007"/>
                  <a:pt x="1810401" y="948499"/>
                  <a:pt x="1820179" y="953593"/>
                </a:cubicBezTo>
                <a:cubicBezTo>
                  <a:pt x="1829957" y="958687"/>
                  <a:pt x="1838297" y="965137"/>
                  <a:pt x="1845199" y="972943"/>
                </a:cubicBezTo>
                <a:cubicBezTo>
                  <a:pt x="1852100" y="980749"/>
                  <a:pt x="1857359" y="989869"/>
                  <a:pt x="1860974" y="1000304"/>
                </a:cubicBezTo>
                <a:cubicBezTo>
                  <a:pt x="1864590" y="1010739"/>
                  <a:pt x="1866397" y="1022448"/>
                  <a:pt x="1866397" y="1035430"/>
                </a:cubicBezTo>
                <a:cubicBezTo>
                  <a:pt x="1866397" y="1053342"/>
                  <a:pt x="1863604" y="1069200"/>
                  <a:pt x="1858016" y="1083004"/>
                </a:cubicBezTo>
                <a:cubicBezTo>
                  <a:pt x="1852429" y="1096807"/>
                  <a:pt x="1844295" y="1108434"/>
                  <a:pt x="1833613" y="1117883"/>
                </a:cubicBezTo>
                <a:cubicBezTo>
                  <a:pt x="1822932" y="1127332"/>
                  <a:pt x="1809826" y="1134521"/>
                  <a:pt x="1794297" y="1139451"/>
                </a:cubicBezTo>
                <a:cubicBezTo>
                  <a:pt x="1778768" y="1144381"/>
                  <a:pt x="1760486" y="1146846"/>
                  <a:pt x="1739451" y="1146846"/>
                </a:cubicBezTo>
                <a:lnTo>
                  <a:pt x="1712830" y="1146846"/>
                </a:lnTo>
                <a:lnTo>
                  <a:pt x="1712830" y="1248649"/>
                </a:lnTo>
                <a:cubicBezTo>
                  <a:pt x="1712830" y="1250293"/>
                  <a:pt x="1712296" y="1251772"/>
                  <a:pt x="1711228" y="1253086"/>
                </a:cubicBezTo>
                <a:cubicBezTo>
                  <a:pt x="1710160" y="1254401"/>
                  <a:pt x="1708393" y="1255469"/>
                  <a:pt x="1705928" y="1256291"/>
                </a:cubicBezTo>
                <a:cubicBezTo>
                  <a:pt x="1703463" y="1257112"/>
                  <a:pt x="1700176" y="1257770"/>
                  <a:pt x="1696068" y="1258263"/>
                </a:cubicBezTo>
                <a:cubicBezTo>
                  <a:pt x="1691960" y="1258756"/>
                  <a:pt x="1686701" y="1259002"/>
                  <a:pt x="1680292" y="1259002"/>
                </a:cubicBezTo>
                <a:cubicBezTo>
                  <a:pt x="1674048" y="1259002"/>
                  <a:pt x="1668830" y="1258756"/>
                  <a:pt x="1664640" y="1258263"/>
                </a:cubicBezTo>
                <a:cubicBezTo>
                  <a:pt x="1660449" y="1257770"/>
                  <a:pt x="1657122" y="1257112"/>
                  <a:pt x="1654657" y="1256291"/>
                </a:cubicBezTo>
                <a:cubicBezTo>
                  <a:pt x="1652192" y="1255469"/>
                  <a:pt x="1650466" y="1254401"/>
                  <a:pt x="1649480" y="1253086"/>
                </a:cubicBezTo>
                <a:cubicBezTo>
                  <a:pt x="1648494" y="1251772"/>
                  <a:pt x="1648001" y="1250293"/>
                  <a:pt x="1648001" y="1248649"/>
                </a:cubicBezTo>
                <a:lnTo>
                  <a:pt x="1648001" y="961727"/>
                </a:lnTo>
                <a:cubicBezTo>
                  <a:pt x="1648001" y="954004"/>
                  <a:pt x="1650014" y="948211"/>
                  <a:pt x="1654040" y="944349"/>
                </a:cubicBezTo>
                <a:cubicBezTo>
                  <a:pt x="1658066" y="940487"/>
                  <a:pt x="1663366" y="938557"/>
                  <a:pt x="1669939" y="938557"/>
                </a:cubicBezTo>
                <a:close/>
                <a:moveTo>
                  <a:pt x="112402" y="932887"/>
                </a:moveTo>
                <a:cubicBezTo>
                  <a:pt x="119961" y="932887"/>
                  <a:pt x="127521" y="933462"/>
                  <a:pt x="135080" y="934613"/>
                </a:cubicBezTo>
                <a:cubicBezTo>
                  <a:pt x="142639" y="935763"/>
                  <a:pt x="149705" y="937324"/>
                  <a:pt x="156279" y="939296"/>
                </a:cubicBezTo>
                <a:cubicBezTo>
                  <a:pt x="162852" y="941268"/>
                  <a:pt x="168686" y="943487"/>
                  <a:pt x="173780" y="945952"/>
                </a:cubicBezTo>
                <a:cubicBezTo>
                  <a:pt x="178874" y="948417"/>
                  <a:pt x="182243" y="950471"/>
                  <a:pt x="183886" y="952114"/>
                </a:cubicBezTo>
                <a:cubicBezTo>
                  <a:pt x="185529" y="953757"/>
                  <a:pt x="186639" y="955154"/>
                  <a:pt x="187214" y="956304"/>
                </a:cubicBezTo>
                <a:cubicBezTo>
                  <a:pt x="187789" y="957455"/>
                  <a:pt x="188282" y="958975"/>
                  <a:pt x="188693" y="960865"/>
                </a:cubicBezTo>
                <a:cubicBezTo>
                  <a:pt x="189104" y="962754"/>
                  <a:pt x="189391" y="965137"/>
                  <a:pt x="189556" y="968013"/>
                </a:cubicBezTo>
                <a:cubicBezTo>
                  <a:pt x="189720" y="970889"/>
                  <a:pt x="189802" y="974463"/>
                  <a:pt x="189802" y="978736"/>
                </a:cubicBezTo>
                <a:cubicBezTo>
                  <a:pt x="189802" y="983501"/>
                  <a:pt x="189679" y="987527"/>
                  <a:pt x="189432" y="990814"/>
                </a:cubicBezTo>
                <a:cubicBezTo>
                  <a:pt x="189186" y="994100"/>
                  <a:pt x="188775" y="996812"/>
                  <a:pt x="188200" y="998948"/>
                </a:cubicBezTo>
                <a:cubicBezTo>
                  <a:pt x="187625" y="1001085"/>
                  <a:pt x="186803" y="1002646"/>
                  <a:pt x="185735" y="1003632"/>
                </a:cubicBezTo>
                <a:cubicBezTo>
                  <a:pt x="184667" y="1004618"/>
                  <a:pt x="183229" y="1005111"/>
                  <a:pt x="181421" y="1005111"/>
                </a:cubicBezTo>
                <a:cubicBezTo>
                  <a:pt x="179614" y="1005111"/>
                  <a:pt x="176738" y="1003960"/>
                  <a:pt x="172794" y="1001660"/>
                </a:cubicBezTo>
                <a:cubicBezTo>
                  <a:pt x="168850" y="999359"/>
                  <a:pt x="164002" y="996853"/>
                  <a:pt x="158250" y="994142"/>
                </a:cubicBezTo>
                <a:cubicBezTo>
                  <a:pt x="152499" y="991430"/>
                  <a:pt x="145843" y="988965"/>
                  <a:pt x="138284" y="986747"/>
                </a:cubicBezTo>
                <a:cubicBezTo>
                  <a:pt x="130725" y="984528"/>
                  <a:pt x="122426" y="983419"/>
                  <a:pt x="113388" y="983419"/>
                </a:cubicBezTo>
                <a:cubicBezTo>
                  <a:pt x="106322" y="983419"/>
                  <a:pt x="100160" y="984282"/>
                  <a:pt x="94901" y="986007"/>
                </a:cubicBezTo>
                <a:cubicBezTo>
                  <a:pt x="89642" y="987733"/>
                  <a:pt x="85246" y="990115"/>
                  <a:pt x="81713" y="993156"/>
                </a:cubicBezTo>
                <a:cubicBezTo>
                  <a:pt x="78180" y="996196"/>
                  <a:pt x="75551" y="999852"/>
                  <a:pt x="73825" y="1004125"/>
                </a:cubicBezTo>
                <a:cubicBezTo>
                  <a:pt x="72100" y="1008397"/>
                  <a:pt x="71237" y="1012916"/>
                  <a:pt x="71237" y="1017682"/>
                </a:cubicBezTo>
                <a:cubicBezTo>
                  <a:pt x="71237" y="1024748"/>
                  <a:pt x="73168" y="1030870"/>
                  <a:pt x="77030" y="1036046"/>
                </a:cubicBezTo>
                <a:cubicBezTo>
                  <a:pt x="80892" y="1041222"/>
                  <a:pt x="86068" y="1045824"/>
                  <a:pt x="92559" y="1049850"/>
                </a:cubicBezTo>
                <a:cubicBezTo>
                  <a:pt x="99050" y="1053876"/>
                  <a:pt x="106404" y="1057656"/>
                  <a:pt x="114621" y="1061189"/>
                </a:cubicBezTo>
                <a:cubicBezTo>
                  <a:pt x="122837" y="1064722"/>
                  <a:pt x="131218" y="1068460"/>
                  <a:pt x="139763" y="1072404"/>
                </a:cubicBezTo>
                <a:cubicBezTo>
                  <a:pt x="148309" y="1076348"/>
                  <a:pt x="156689" y="1080826"/>
                  <a:pt x="164906" y="1085838"/>
                </a:cubicBezTo>
                <a:cubicBezTo>
                  <a:pt x="173123" y="1090850"/>
                  <a:pt x="180435" y="1096849"/>
                  <a:pt x="186844" y="1103833"/>
                </a:cubicBezTo>
                <a:cubicBezTo>
                  <a:pt x="193253" y="1110817"/>
                  <a:pt x="198429" y="1119033"/>
                  <a:pt x="202373" y="1128482"/>
                </a:cubicBezTo>
                <a:cubicBezTo>
                  <a:pt x="206317" y="1137931"/>
                  <a:pt x="208289" y="1149065"/>
                  <a:pt x="208289" y="1161883"/>
                </a:cubicBezTo>
                <a:cubicBezTo>
                  <a:pt x="208289" y="1178644"/>
                  <a:pt x="205167" y="1193352"/>
                  <a:pt x="198923" y="1206005"/>
                </a:cubicBezTo>
                <a:cubicBezTo>
                  <a:pt x="192678" y="1218659"/>
                  <a:pt x="184215" y="1229217"/>
                  <a:pt x="173533" y="1237680"/>
                </a:cubicBezTo>
                <a:cubicBezTo>
                  <a:pt x="162852" y="1246143"/>
                  <a:pt x="150363" y="1252511"/>
                  <a:pt x="136066" y="1256784"/>
                </a:cubicBezTo>
                <a:cubicBezTo>
                  <a:pt x="121769" y="1261056"/>
                  <a:pt x="106486" y="1263193"/>
                  <a:pt x="90217" y="1263193"/>
                </a:cubicBezTo>
                <a:cubicBezTo>
                  <a:pt x="79207" y="1263193"/>
                  <a:pt x="68978" y="1262289"/>
                  <a:pt x="59529" y="1260481"/>
                </a:cubicBezTo>
                <a:cubicBezTo>
                  <a:pt x="50080" y="1258673"/>
                  <a:pt x="41740" y="1256496"/>
                  <a:pt x="34509" y="1253949"/>
                </a:cubicBezTo>
                <a:cubicBezTo>
                  <a:pt x="27279" y="1251402"/>
                  <a:pt x="21240" y="1248731"/>
                  <a:pt x="16392" y="1245938"/>
                </a:cubicBezTo>
                <a:cubicBezTo>
                  <a:pt x="11544" y="1243144"/>
                  <a:pt x="8052" y="1240679"/>
                  <a:pt x="5916" y="1238543"/>
                </a:cubicBezTo>
                <a:cubicBezTo>
                  <a:pt x="3779" y="1236407"/>
                  <a:pt x="2259" y="1233325"/>
                  <a:pt x="1355" y="1229299"/>
                </a:cubicBezTo>
                <a:cubicBezTo>
                  <a:pt x="452" y="1225273"/>
                  <a:pt x="0" y="1219480"/>
                  <a:pt x="0" y="1211921"/>
                </a:cubicBezTo>
                <a:cubicBezTo>
                  <a:pt x="0" y="1206827"/>
                  <a:pt x="164" y="1202554"/>
                  <a:pt x="493" y="1199104"/>
                </a:cubicBezTo>
                <a:cubicBezTo>
                  <a:pt x="821" y="1195653"/>
                  <a:pt x="1355" y="1192859"/>
                  <a:pt x="2095" y="1190723"/>
                </a:cubicBezTo>
                <a:cubicBezTo>
                  <a:pt x="2834" y="1188586"/>
                  <a:pt x="3820" y="1187066"/>
                  <a:pt x="5053" y="1186162"/>
                </a:cubicBezTo>
                <a:cubicBezTo>
                  <a:pt x="6285" y="1185259"/>
                  <a:pt x="7723" y="1184807"/>
                  <a:pt x="9366" y="1184807"/>
                </a:cubicBezTo>
                <a:cubicBezTo>
                  <a:pt x="11667" y="1184807"/>
                  <a:pt x="14913" y="1186162"/>
                  <a:pt x="19103" y="1188874"/>
                </a:cubicBezTo>
                <a:cubicBezTo>
                  <a:pt x="23294" y="1191585"/>
                  <a:pt x="28675" y="1194584"/>
                  <a:pt x="35249" y="1197871"/>
                </a:cubicBezTo>
                <a:cubicBezTo>
                  <a:pt x="41822" y="1201158"/>
                  <a:pt x="49669" y="1204157"/>
                  <a:pt x="58789" y="1206868"/>
                </a:cubicBezTo>
                <a:cubicBezTo>
                  <a:pt x="67909" y="1209580"/>
                  <a:pt x="78468" y="1210935"/>
                  <a:pt x="90464" y="1210935"/>
                </a:cubicBezTo>
                <a:cubicBezTo>
                  <a:pt x="98352" y="1210935"/>
                  <a:pt x="105418" y="1209990"/>
                  <a:pt x="111663" y="1208101"/>
                </a:cubicBezTo>
                <a:cubicBezTo>
                  <a:pt x="117907" y="1206211"/>
                  <a:pt x="123207" y="1203540"/>
                  <a:pt x="127562" y="1200090"/>
                </a:cubicBezTo>
                <a:cubicBezTo>
                  <a:pt x="131916" y="1196639"/>
                  <a:pt x="135244" y="1192366"/>
                  <a:pt x="137545" y="1187272"/>
                </a:cubicBezTo>
                <a:cubicBezTo>
                  <a:pt x="139845" y="1182177"/>
                  <a:pt x="140996" y="1176508"/>
                  <a:pt x="140996" y="1170263"/>
                </a:cubicBezTo>
                <a:cubicBezTo>
                  <a:pt x="140996" y="1163033"/>
                  <a:pt x="139024" y="1156829"/>
                  <a:pt x="135080" y="1151653"/>
                </a:cubicBezTo>
                <a:cubicBezTo>
                  <a:pt x="131136" y="1146477"/>
                  <a:pt x="126001" y="1141875"/>
                  <a:pt x="119674" y="1137849"/>
                </a:cubicBezTo>
                <a:cubicBezTo>
                  <a:pt x="113347" y="1133823"/>
                  <a:pt x="106158" y="1130043"/>
                  <a:pt x="98105" y="1126510"/>
                </a:cubicBezTo>
                <a:cubicBezTo>
                  <a:pt x="90053" y="1122977"/>
                  <a:pt x="81754" y="1119239"/>
                  <a:pt x="73209" y="1115295"/>
                </a:cubicBezTo>
                <a:cubicBezTo>
                  <a:pt x="64664" y="1111351"/>
                  <a:pt x="56365" y="1106873"/>
                  <a:pt x="48313" y="1101861"/>
                </a:cubicBezTo>
                <a:cubicBezTo>
                  <a:pt x="40261" y="1096849"/>
                  <a:pt x="33071" y="1090850"/>
                  <a:pt x="26745" y="1083866"/>
                </a:cubicBezTo>
                <a:cubicBezTo>
                  <a:pt x="20418" y="1076882"/>
                  <a:pt x="15282" y="1068625"/>
                  <a:pt x="11338" y="1059093"/>
                </a:cubicBezTo>
                <a:cubicBezTo>
                  <a:pt x="7395" y="1049562"/>
                  <a:pt x="5423" y="1038141"/>
                  <a:pt x="5423" y="1024830"/>
                </a:cubicBezTo>
                <a:cubicBezTo>
                  <a:pt x="5423" y="1009548"/>
                  <a:pt x="8257" y="996114"/>
                  <a:pt x="13927" y="984528"/>
                </a:cubicBezTo>
                <a:cubicBezTo>
                  <a:pt x="19596" y="972943"/>
                  <a:pt x="27238" y="963330"/>
                  <a:pt x="36851" y="955688"/>
                </a:cubicBezTo>
                <a:cubicBezTo>
                  <a:pt x="46464" y="948047"/>
                  <a:pt x="57803" y="942336"/>
                  <a:pt x="70867" y="938557"/>
                </a:cubicBezTo>
                <a:cubicBezTo>
                  <a:pt x="83932" y="934777"/>
                  <a:pt x="97777" y="932887"/>
                  <a:pt x="112402" y="932887"/>
                </a:cubicBezTo>
                <a:close/>
                <a:moveTo>
                  <a:pt x="1018384" y="922781"/>
                </a:moveTo>
                <a:cubicBezTo>
                  <a:pt x="1032188" y="922781"/>
                  <a:pt x="1041555" y="925123"/>
                  <a:pt x="1046485" y="929806"/>
                </a:cubicBezTo>
                <a:cubicBezTo>
                  <a:pt x="1051415" y="934489"/>
                  <a:pt x="1053879" y="942829"/>
                  <a:pt x="1053879" y="954825"/>
                </a:cubicBezTo>
                <a:cubicBezTo>
                  <a:pt x="1053879" y="967314"/>
                  <a:pt x="1051333" y="975942"/>
                  <a:pt x="1046238" y="980708"/>
                </a:cubicBezTo>
                <a:cubicBezTo>
                  <a:pt x="1041144" y="985473"/>
                  <a:pt x="1031695" y="987856"/>
                  <a:pt x="1017891" y="987856"/>
                </a:cubicBezTo>
                <a:cubicBezTo>
                  <a:pt x="1003923" y="987856"/>
                  <a:pt x="994515" y="985555"/>
                  <a:pt x="989667" y="980954"/>
                </a:cubicBezTo>
                <a:cubicBezTo>
                  <a:pt x="984819" y="976353"/>
                  <a:pt x="982396" y="968054"/>
                  <a:pt x="982396" y="956058"/>
                </a:cubicBezTo>
                <a:cubicBezTo>
                  <a:pt x="982396" y="943569"/>
                  <a:pt x="984902" y="934900"/>
                  <a:pt x="989914" y="930053"/>
                </a:cubicBezTo>
                <a:cubicBezTo>
                  <a:pt x="994926" y="925205"/>
                  <a:pt x="1004416" y="922781"/>
                  <a:pt x="1018384" y="922781"/>
                </a:cubicBezTo>
                <a:close/>
                <a:moveTo>
                  <a:pt x="1200136" y="912428"/>
                </a:moveTo>
                <a:cubicBezTo>
                  <a:pt x="1206545" y="912428"/>
                  <a:pt x="1212625" y="912962"/>
                  <a:pt x="1218377" y="914030"/>
                </a:cubicBezTo>
                <a:cubicBezTo>
                  <a:pt x="1224128" y="915098"/>
                  <a:pt x="1228647" y="916249"/>
                  <a:pt x="1231934" y="917481"/>
                </a:cubicBezTo>
                <a:cubicBezTo>
                  <a:pt x="1235220" y="918714"/>
                  <a:pt x="1237439" y="919864"/>
                  <a:pt x="1238589" y="920932"/>
                </a:cubicBezTo>
                <a:cubicBezTo>
                  <a:pt x="1239740" y="922000"/>
                  <a:pt x="1240685" y="923561"/>
                  <a:pt x="1241424" y="925616"/>
                </a:cubicBezTo>
                <a:cubicBezTo>
                  <a:pt x="1242164" y="927670"/>
                  <a:pt x="1242698" y="930299"/>
                  <a:pt x="1243026" y="933503"/>
                </a:cubicBezTo>
                <a:cubicBezTo>
                  <a:pt x="1243355" y="936708"/>
                  <a:pt x="1243519" y="940693"/>
                  <a:pt x="1243519" y="945459"/>
                </a:cubicBezTo>
                <a:cubicBezTo>
                  <a:pt x="1243519" y="950224"/>
                  <a:pt x="1243355" y="954045"/>
                  <a:pt x="1243026" y="956921"/>
                </a:cubicBezTo>
                <a:cubicBezTo>
                  <a:pt x="1242698" y="959796"/>
                  <a:pt x="1242205" y="962015"/>
                  <a:pt x="1241547" y="963576"/>
                </a:cubicBezTo>
                <a:cubicBezTo>
                  <a:pt x="1240890" y="965137"/>
                  <a:pt x="1240150" y="966205"/>
                  <a:pt x="1239329" y="966780"/>
                </a:cubicBezTo>
                <a:cubicBezTo>
                  <a:pt x="1238507" y="967356"/>
                  <a:pt x="1237603" y="967643"/>
                  <a:pt x="1236617" y="967643"/>
                </a:cubicBezTo>
                <a:cubicBezTo>
                  <a:pt x="1235467" y="967643"/>
                  <a:pt x="1234193" y="967356"/>
                  <a:pt x="1232796" y="966780"/>
                </a:cubicBezTo>
                <a:cubicBezTo>
                  <a:pt x="1231400" y="966205"/>
                  <a:pt x="1229674" y="965589"/>
                  <a:pt x="1227620" y="964932"/>
                </a:cubicBezTo>
                <a:cubicBezTo>
                  <a:pt x="1225566" y="964274"/>
                  <a:pt x="1223142" y="963658"/>
                  <a:pt x="1220349" y="963083"/>
                </a:cubicBezTo>
                <a:cubicBezTo>
                  <a:pt x="1217555" y="962508"/>
                  <a:pt x="1214268" y="962220"/>
                  <a:pt x="1210489" y="962220"/>
                </a:cubicBezTo>
                <a:cubicBezTo>
                  <a:pt x="1206051" y="962220"/>
                  <a:pt x="1202231" y="962919"/>
                  <a:pt x="1199027" y="964316"/>
                </a:cubicBezTo>
                <a:cubicBezTo>
                  <a:pt x="1195822" y="965712"/>
                  <a:pt x="1193152" y="967931"/>
                  <a:pt x="1191015" y="970971"/>
                </a:cubicBezTo>
                <a:cubicBezTo>
                  <a:pt x="1188879" y="974011"/>
                  <a:pt x="1187318" y="977955"/>
                  <a:pt x="1186332" y="982803"/>
                </a:cubicBezTo>
                <a:cubicBezTo>
                  <a:pt x="1185346" y="987650"/>
                  <a:pt x="1184853" y="993607"/>
                  <a:pt x="1184853" y="1000674"/>
                </a:cubicBezTo>
                <a:lnTo>
                  <a:pt x="1184853" y="1020886"/>
                </a:lnTo>
                <a:lnTo>
                  <a:pt x="1225032" y="1020886"/>
                </a:lnTo>
                <a:cubicBezTo>
                  <a:pt x="1226511" y="1020886"/>
                  <a:pt x="1227867" y="1021297"/>
                  <a:pt x="1229099" y="1022119"/>
                </a:cubicBezTo>
                <a:cubicBezTo>
                  <a:pt x="1230332" y="1022941"/>
                  <a:pt x="1231359" y="1024296"/>
                  <a:pt x="1232180" y="1026186"/>
                </a:cubicBezTo>
                <a:cubicBezTo>
                  <a:pt x="1233002" y="1028076"/>
                  <a:pt x="1233618" y="1030664"/>
                  <a:pt x="1234029" y="1033951"/>
                </a:cubicBezTo>
                <a:cubicBezTo>
                  <a:pt x="1234440" y="1037237"/>
                  <a:pt x="1234645" y="1041264"/>
                  <a:pt x="1234645" y="1046029"/>
                </a:cubicBezTo>
                <a:cubicBezTo>
                  <a:pt x="1234645" y="1055067"/>
                  <a:pt x="1233824" y="1061517"/>
                  <a:pt x="1232180" y="1065379"/>
                </a:cubicBezTo>
                <a:cubicBezTo>
                  <a:pt x="1230537" y="1069241"/>
                  <a:pt x="1228154" y="1071172"/>
                  <a:pt x="1225032" y="1071172"/>
                </a:cubicBezTo>
                <a:lnTo>
                  <a:pt x="1184853" y="1071172"/>
                </a:lnTo>
                <a:lnTo>
                  <a:pt x="1184853" y="1249142"/>
                </a:lnTo>
                <a:cubicBezTo>
                  <a:pt x="1184853" y="1250786"/>
                  <a:pt x="1184360" y="1252224"/>
                  <a:pt x="1183374" y="1253456"/>
                </a:cubicBezTo>
                <a:cubicBezTo>
                  <a:pt x="1182388" y="1254689"/>
                  <a:pt x="1180745" y="1255715"/>
                  <a:pt x="1178444" y="1256537"/>
                </a:cubicBezTo>
                <a:cubicBezTo>
                  <a:pt x="1176144" y="1257359"/>
                  <a:pt x="1172939" y="1257975"/>
                  <a:pt x="1168831" y="1258386"/>
                </a:cubicBezTo>
                <a:cubicBezTo>
                  <a:pt x="1164723" y="1258797"/>
                  <a:pt x="1159710" y="1259002"/>
                  <a:pt x="1153794" y="1259002"/>
                </a:cubicBezTo>
                <a:cubicBezTo>
                  <a:pt x="1147879" y="1259002"/>
                  <a:pt x="1142908" y="1258797"/>
                  <a:pt x="1138881" y="1258386"/>
                </a:cubicBezTo>
                <a:cubicBezTo>
                  <a:pt x="1134855" y="1257975"/>
                  <a:pt x="1131651" y="1257359"/>
                  <a:pt x="1129268" y="1256537"/>
                </a:cubicBezTo>
                <a:cubicBezTo>
                  <a:pt x="1126885" y="1255715"/>
                  <a:pt x="1125242" y="1254689"/>
                  <a:pt x="1124338" y="1253456"/>
                </a:cubicBezTo>
                <a:cubicBezTo>
                  <a:pt x="1123434" y="1252224"/>
                  <a:pt x="1122982" y="1250786"/>
                  <a:pt x="1122982" y="1249142"/>
                </a:cubicBezTo>
                <a:lnTo>
                  <a:pt x="1122982" y="1071172"/>
                </a:lnTo>
                <a:lnTo>
                  <a:pt x="1095375" y="1071172"/>
                </a:lnTo>
                <a:cubicBezTo>
                  <a:pt x="1092252" y="1071172"/>
                  <a:pt x="1089911" y="1069241"/>
                  <a:pt x="1088350" y="1065379"/>
                </a:cubicBezTo>
                <a:cubicBezTo>
                  <a:pt x="1086789" y="1061517"/>
                  <a:pt x="1086008" y="1055067"/>
                  <a:pt x="1086008" y="1046029"/>
                </a:cubicBezTo>
                <a:cubicBezTo>
                  <a:pt x="1086008" y="1041264"/>
                  <a:pt x="1086213" y="1037237"/>
                  <a:pt x="1086624" y="1033951"/>
                </a:cubicBezTo>
                <a:cubicBezTo>
                  <a:pt x="1087035" y="1030664"/>
                  <a:pt x="1087610" y="1028076"/>
                  <a:pt x="1088350" y="1026186"/>
                </a:cubicBezTo>
                <a:cubicBezTo>
                  <a:pt x="1089089" y="1024296"/>
                  <a:pt x="1090075" y="1022941"/>
                  <a:pt x="1091308" y="1022119"/>
                </a:cubicBezTo>
                <a:cubicBezTo>
                  <a:pt x="1092540" y="1021297"/>
                  <a:pt x="1093978" y="1020886"/>
                  <a:pt x="1095621" y="1020886"/>
                </a:cubicBezTo>
                <a:lnTo>
                  <a:pt x="1122982" y="1020886"/>
                </a:lnTo>
                <a:lnTo>
                  <a:pt x="1122982" y="1002399"/>
                </a:lnTo>
                <a:cubicBezTo>
                  <a:pt x="1122982" y="987445"/>
                  <a:pt x="1124461" y="974340"/>
                  <a:pt x="1127419" y="963083"/>
                </a:cubicBezTo>
                <a:cubicBezTo>
                  <a:pt x="1130377" y="951826"/>
                  <a:pt x="1135020" y="942459"/>
                  <a:pt x="1141346" y="934982"/>
                </a:cubicBezTo>
                <a:cubicBezTo>
                  <a:pt x="1147673" y="927505"/>
                  <a:pt x="1155725" y="921877"/>
                  <a:pt x="1165503" y="918097"/>
                </a:cubicBezTo>
                <a:cubicBezTo>
                  <a:pt x="1175281" y="914318"/>
                  <a:pt x="1186825" y="912428"/>
                  <a:pt x="1200136" y="912428"/>
                </a:cubicBezTo>
                <a:close/>
                <a:moveTo>
                  <a:pt x="508843" y="241320"/>
                </a:moveTo>
                <a:cubicBezTo>
                  <a:pt x="498819" y="241320"/>
                  <a:pt x="490274" y="242060"/>
                  <a:pt x="483207" y="243539"/>
                </a:cubicBezTo>
                <a:cubicBezTo>
                  <a:pt x="476141" y="245018"/>
                  <a:pt x="470390" y="247236"/>
                  <a:pt x="465953" y="250194"/>
                </a:cubicBezTo>
                <a:cubicBezTo>
                  <a:pt x="461516" y="253152"/>
                  <a:pt x="458270" y="256726"/>
                  <a:pt x="456216" y="260917"/>
                </a:cubicBezTo>
                <a:cubicBezTo>
                  <a:pt x="454162" y="265107"/>
                  <a:pt x="453135" y="269914"/>
                  <a:pt x="453135" y="275337"/>
                </a:cubicBezTo>
                <a:cubicBezTo>
                  <a:pt x="453135" y="284539"/>
                  <a:pt x="456052" y="291770"/>
                  <a:pt x="461886" y="297028"/>
                </a:cubicBezTo>
                <a:cubicBezTo>
                  <a:pt x="467719" y="302287"/>
                  <a:pt x="475813" y="304916"/>
                  <a:pt x="486165" y="304916"/>
                </a:cubicBezTo>
                <a:cubicBezTo>
                  <a:pt x="494875" y="304916"/>
                  <a:pt x="502886" y="302698"/>
                  <a:pt x="510199" y="298261"/>
                </a:cubicBezTo>
                <a:cubicBezTo>
                  <a:pt x="517512" y="293824"/>
                  <a:pt x="524948" y="287333"/>
                  <a:pt x="532507" y="278788"/>
                </a:cubicBezTo>
                <a:lnTo>
                  <a:pt x="532507" y="241320"/>
                </a:lnTo>
                <a:close/>
                <a:moveTo>
                  <a:pt x="1816391" y="153321"/>
                </a:moveTo>
                <a:cubicBezTo>
                  <a:pt x="1808339" y="153321"/>
                  <a:pt x="1801396" y="155334"/>
                  <a:pt x="1795562" y="159360"/>
                </a:cubicBezTo>
                <a:cubicBezTo>
                  <a:pt x="1789728" y="163386"/>
                  <a:pt x="1785045" y="168768"/>
                  <a:pt x="1781512" y="175505"/>
                </a:cubicBezTo>
                <a:cubicBezTo>
                  <a:pt x="1777979" y="182243"/>
                  <a:pt x="1775349" y="189761"/>
                  <a:pt x="1773624" y="198060"/>
                </a:cubicBezTo>
                <a:cubicBezTo>
                  <a:pt x="1771898" y="206359"/>
                  <a:pt x="1771036" y="214863"/>
                  <a:pt x="1771036" y="223572"/>
                </a:cubicBezTo>
                <a:cubicBezTo>
                  <a:pt x="1771036" y="232775"/>
                  <a:pt x="1771775" y="241731"/>
                  <a:pt x="1773254" y="250440"/>
                </a:cubicBezTo>
                <a:cubicBezTo>
                  <a:pt x="1774733" y="259150"/>
                  <a:pt x="1777157" y="266915"/>
                  <a:pt x="1780526" y="273734"/>
                </a:cubicBezTo>
                <a:cubicBezTo>
                  <a:pt x="1783895" y="280554"/>
                  <a:pt x="1788372" y="286018"/>
                  <a:pt x="1793960" y="290126"/>
                </a:cubicBezTo>
                <a:cubicBezTo>
                  <a:pt x="1799547" y="294235"/>
                  <a:pt x="1806613" y="296289"/>
                  <a:pt x="1815159" y="296289"/>
                </a:cubicBezTo>
                <a:cubicBezTo>
                  <a:pt x="1819431" y="296289"/>
                  <a:pt x="1823581" y="295673"/>
                  <a:pt x="1827607" y="294440"/>
                </a:cubicBezTo>
                <a:cubicBezTo>
                  <a:pt x="1831633" y="293208"/>
                  <a:pt x="1835741" y="291195"/>
                  <a:pt x="1839931" y="288401"/>
                </a:cubicBezTo>
                <a:cubicBezTo>
                  <a:pt x="1844122" y="285607"/>
                  <a:pt x="1848436" y="281951"/>
                  <a:pt x="1852872" y="277432"/>
                </a:cubicBezTo>
                <a:cubicBezTo>
                  <a:pt x="1857309" y="272913"/>
                  <a:pt x="1862157" y="267367"/>
                  <a:pt x="1867416" y="260793"/>
                </a:cubicBezTo>
                <a:lnTo>
                  <a:pt x="1867416" y="187830"/>
                </a:lnTo>
                <a:cubicBezTo>
                  <a:pt x="1858542" y="176656"/>
                  <a:pt x="1850038" y="168111"/>
                  <a:pt x="1841903" y="162195"/>
                </a:cubicBezTo>
                <a:cubicBezTo>
                  <a:pt x="1833769" y="156279"/>
                  <a:pt x="1825265" y="153321"/>
                  <a:pt x="1816391" y="153321"/>
                </a:cubicBezTo>
                <a:close/>
                <a:moveTo>
                  <a:pt x="1993120" y="105007"/>
                </a:moveTo>
                <a:cubicBezTo>
                  <a:pt x="2000186" y="105007"/>
                  <a:pt x="2005773" y="105131"/>
                  <a:pt x="2009881" y="105377"/>
                </a:cubicBezTo>
                <a:cubicBezTo>
                  <a:pt x="2013990" y="105624"/>
                  <a:pt x="2017194" y="106240"/>
                  <a:pt x="2019495" y="107226"/>
                </a:cubicBezTo>
                <a:cubicBezTo>
                  <a:pt x="2021796" y="108212"/>
                  <a:pt x="2023521" y="109732"/>
                  <a:pt x="2024671" y="111786"/>
                </a:cubicBezTo>
                <a:cubicBezTo>
                  <a:pt x="2025821" y="113840"/>
                  <a:pt x="2026972" y="116757"/>
                  <a:pt x="2028122" y="120537"/>
                </a:cubicBezTo>
                <a:lnTo>
                  <a:pt x="2079886" y="267695"/>
                </a:lnTo>
                <a:lnTo>
                  <a:pt x="2080626" y="267695"/>
                </a:lnTo>
                <a:lnTo>
                  <a:pt x="2127953" y="117579"/>
                </a:lnTo>
                <a:cubicBezTo>
                  <a:pt x="2128939" y="113306"/>
                  <a:pt x="2130213" y="110471"/>
                  <a:pt x="2131774" y="109075"/>
                </a:cubicBezTo>
                <a:cubicBezTo>
                  <a:pt x="2133335" y="107678"/>
                  <a:pt x="2135923" y="106651"/>
                  <a:pt x="2139538" y="105993"/>
                </a:cubicBezTo>
                <a:cubicBezTo>
                  <a:pt x="2143154" y="105336"/>
                  <a:pt x="2149481" y="105007"/>
                  <a:pt x="2158519" y="105007"/>
                </a:cubicBezTo>
                <a:cubicBezTo>
                  <a:pt x="2165585" y="105007"/>
                  <a:pt x="2171460" y="105336"/>
                  <a:pt x="2176143" y="105993"/>
                </a:cubicBezTo>
                <a:cubicBezTo>
                  <a:pt x="2180827" y="106651"/>
                  <a:pt x="2184278" y="107883"/>
                  <a:pt x="2186496" y="109691"/>
                </a:cubicBezTo>
                <a:cubicBezTo>
                  <a:pt x="2188715" y="111499"/>
                  <a:pt x="2189824" y="113922"/>
                  <a:pt x="2189824" y="116963"/>
                </a:cubicBezTo>
                <a:cubicBezTo>
                  <a:pt x="2189824" y="120003"/>
                  <a:pt x="2189167" y="123577"/>
                  <a:pt x="2187852" y="127685"/>
                </a:cubicBezTo>
                <a:lnTo>
                  <a:pt x="2114642" y="343123"/>
                </a:lnTo>
                <a:lnTo>
                  <a:pt x="2088021" y="421016"/>
                </a:lnTo>
                <a:cubicBezTo>
                  <a:pt x="2086542" y="425124"/>
                  <a:pt x="2082516" y="428082"/>
                  <a:pt x="2075942" y="429890"/>
                </a:cubicBezTo>
                <a:cubicBezTo>
                  <a:pt x="2069369" y="431698"/>
                  <a:pt x="2059756" y="432601"/>
                  <a:pt x="2047102" y="432601"/>
                </a:cubicBezTo>
                <a:cubicBezTo>
                  <a:pt x="2040529" y="432601"/>
                  <a:pt x="2035270" y="432314"/>
                  <a:pt x="2031326" y="431739"/>
                </a:cubicBezTo>
                <a:cubicBezTo>
                  <a:pt x="2027383" y="431164"/>
                  <a:pt x="2024425" y="430219"/>
                  <a:pt x="2022453" y="428904"/>
                </a:cubicBezTo>
                <a:cubicBezTo>
                  <a:pt x="2020481" y="427589"/>
                  <a:pt x="2019413" y="425946"/>
                  <a:pt x="2019248" y="423974"/>
                </a:cubicBezTo>
                <a:cubicBezTo>
                  <a:pt x="2019084" y="422002"/>
                  <a:pt x="2019577" y="419619"/>
                  <a:pt x="2020727" y="416826"/>
                </a:cubicBezTo>
                <a:lnTo>
                  <a:pt x="2050060" y="343123"/>
                </a:lnTo>
                <a:cubicBezTo>
                  <a:pt x="2047924" y="342137"/>
                  <a:pt x="2045993" y="340617"/>
                  <a:pt x="2044268" y="338563"/>
                </a:cubicBezTo>
                <a:cubicBezTo>
                  <a:pt x="2042542" y="336509"/>
                  <a:pt x="2041269" y="334331"/>
                  <a:pt x="2040447" y="332031"/>
                </a:cubicBezTo>
                <a:lnTo>
                  <a:pt x="1964773" y="129904"/>
                </a:lnTo>
                <a:cubicBezTo>
                  <a:pt x="1962636" y="124152"/>
                  <a:pt x="1961568" y="119756"/>
                  <a:pt x="1961568" y="116716"/>
                </a:cubicBezTo>
                <a:cubicBezTo>
                  <a:pt x="1961568" y="113676"/>
                  <a:pt x="1962554" y="111293"/>
                  <a:pt x="1964526" y="109568"/>
                </a:cubicBezTo>
                <a:cubicBezTo>
                  <a:pt x="1966498" y="107842"/>
                  <a:pt x="1969826" y="106651"/>
                  <a:pt x="1974509" y="105993"/>
                </a:cubicBezTo>
                <a:cubicBezTo>
                  <a:pt x="1979193" y="105336"/>
                  <a:pt x="1985396" y="105007"/>
                  <a:pt x="1993120" y="105007"/>
                </a:cubicBezTo>
                <a:close/>
                <a:moveTo>
                  <a:pt x="1483384" y="105007"/>
                </a:moveTo>
                <a:cubicBezTo>
                  <a:pt x="1489464" y="105007"/>
                  <a:pt x="1494476" y="105213"/>
                  <a:pt x="1498420" y="105624"/>
                </a:cubicBezTo>
                <a:cubicBezTo>
                  <a:pt x="1502364" y="106035"/>
                  <a:pt x="1505527" y="106651"/>
                  <a:pt x="1507910" y="107472"/>
                </a:cubicBezTo>
                <a:cubicBezTo>
                  <a:pt x="1510293" y="108294"/>
                  <a:pt x="1511977" y="109321"/>
                  <a:pt x="1512963" y="110554"/>
                </a:cubicBezTo>
                <a:cubicBezTo>
                  <a:pt x="1513949" y="111786"/>
                  <a:pt x="1514442" y="113224"/>
                  <a:pt x="1514442" y="114867"/>
                </a:cubicBezTo>
                <a:lnTo>
                  <a:pt x="1514442" y="239102"/>
                </a:lnTo>
                <a:cubicBezTo>
                  <a:pt x="1514442" y="250605"/>
                  <a:pt x="1515181" y="259396"/>
                  <a:pt x="1516660" y="265477"/>
                </a:cubicBezTo>
                <a:cubicBezTo>
                  <a:pt x="1518139" y="271557"/>
                  <a:pt x="1520399" y="276774"/>
                  <a:pt x="1523439" y="281129"/>
                </a:cubicBezTo>
                <a:cubicBezTo>
                  <a:pt x="1526479" y="285484"/>
                  <a:pt x="1530341" y="288853"/>
                  <a:pt x="1535024" y="291236"/>
                </a:cubicBezTo>
                <a:cubicBezTo>
                  <a:pt x="1539708" y="293618"/>
                  <a:pt x="1545172" y="294810"/>
                  <a:pt x="1551416" y="294810"/>
                </a:cubicBezTo>
                <a:cubicBezTo>
                  <a:pt x="1559304" y="294810"/>
                  <a:pt x="1567233" y="291934"/>
                  <a:pt x="1575203" y="286182"/>
                </a:cubicBezTo>
                <a:cubicBezTo>
                  <a:pt x="1583173" y="280431"/>
                  <a:pt x="1591678" y="272050"/>
                  <a:pt x="1600716" y="261040"/>
                </a:cubicBezTo>
                <a:lnTo>
                  <a:pt x="1600716" y="114867"/>
                </a:lnTo>
                <a:cubicBezTo>
                  <a:pt x="1600716" y="113224"/>
                  <a:pt x="1601168" y="111786"/>
                  <a:pt x="1602072" y="110554"/>
                </a:cubicBezTo>
                <a:cubicBezTo>
                  <a:pt x="1602975" y="109321"/>
                  <a:pt x="1604619" y="108294"/>
                  <a:pt x="1607001" y="107472"/>
                </a:cubicBezTo>
                <a:cubicBezTo>
                  <a:pt x="1609384" y="106651"/>
                  <a:pt x="1612548" y="106035"/>
                  <a:pt x="1616492" y="105624"/>
                </a:cubicBezTo>
                <a:cubicBezTo>
                  <a:pt x="1620436" y="105213"/>
                  <a:pt x="1625448" y="105007"/>
                  <a:pt x="1631528" y="105007"/>
                </a:cubicBezTo>
                <a:cubicBezTo>
                  <a:pt x="1637608" y="105007"/>
                  <a:pt x="1642620" y="105213"/>
                  <a:pt x="1646564" y="105624"/>
                </a:cubicBezTo>
                <a:cubicBezTo>
                  <a:pt x="1650508" y="106035"/>
                  <a:pt x="1653630" y="106651"/>
                  <a:pt x="1655931" y="107472"/>
                </a:cubicBezTo>
                <a:cubicBezTo>
                  <a:pt x="1658232" y="108294"/>
                  <a:pt x="1659875" y="109321"/>
                  <a:pt x="1660861" y="110554"/>
                </a:cubicBezTo>
                <a:cubicBezTo>
                  <a:pt x="1661847" y="111786"/>
                  <a:pt x="1662340" y="113224"/>
                  <a:pt x="1662340" y="114867"/>
                </a:cubicBezTo>
                <a:lnTo>
                  <a:pt x="1662340" y="334742"/>
                </a:lnTo>
                <a:cubicBezTo>
                  <a:pt x="1662340" y="336386"/>
                  <a:pt x="1661929" y="337824"/>
                  <a:pt x="1661107" y="339056"/>
                </a:cubicBezTo>
                <a:cubicBezTo>
                  <a:pt x="1660286" y="340288"/>
                  <a:pt x="1658848" y="341316"/>
                  <a:pt x="1656794" y="342137"/>
                </a:cubicBezTo>
                <a:cubicBezTo>
                  <a:pt x="1654740" y="342959"/>
                  <a:pt x="1652028" y="343575"/>
                  <a:pt x="1648659" y="343986"/>
                </a:cubicBezTo>
                <a:cubicBezTo>
                  <a:pt x="1645291" y="344397"/>
                  <a:pt x="1641059" y="344602"/>
                  <a:pt x="1635965" y="344602"/>
                </a:cubicBezTo>
                <a:cubicBezTo>
                  <a:pt x="1630542" y="344602"/>
                  <a:pt x="1626146" y="344397"/>
                  <a:pt x="1622777" y="343986"/>
                </a:cubicBezTo>
                <a:cubicBezTo>
                  <a:pt x="1619408" y="343575"/>
                  <a:pt x="1616738" y="342959"/>
                  <a:pt x="1614766" y="342137"/>
                </a:cubicBezTo>
                <a:cubicBezTo>
                  <a:pt x="1612794" y="341316"/>
                  <a:pt x="1611397" y="340288"/>
                  <a:pt x="1610576" y="339056"/>
                </a:cubicBezTo>
                <a:cubicBezTo>
                  <a:pt x="1609754" y="337824"/>
                  <a:pt x="1609343" y="336386"/>
                  <a:pt x="1609343" y="334742"/>
                </a:cubicBezTo>
                <a:lnTo>
                  <a:pt x="1609343" y="309353"/>
                </a:lnTo>
                <a:cubicBezTo>
                  <a:pt x="1597183" y="322500"/>
                  <a:pt x="1584817" y="332359"/>
                  <a:pt x="1572245" y="338933"/>
                </a:cubicBezTo>
                <a:cubicBezTo>
                  <a:pt x="1559674" y="345506"/>
                  <a:pt x="1546651" y="348793"/>
                  <a:pt x="1533176" y="348793"/>
                </a:cubicBezTo>
                <a:cubicBezTo>
                  <a:pt x="1518057" y="348793"/>
                  <a:pt x="1505363" y="346328"/>
                  <a:pt x="1495092" y="341398"/>
                </a:cubicBezTo>
                <a:cubicBezTo>
                  <a:pt x="1484822" y="336468"/>
                  <a:pt x="1476523" y="329730"/>
                  <a:pt x="1470196" y="321185"/>
                </a:cubicBezTo>
                <a:cubicBezTo>
                  <a:pt x="1463869" y="312640"/>
                  <a:pt x="1459350" y="302739"/>
                  <a:pt x="1456639" y="291482"/>
                </a:cubicBezTo>
                <a:cubicBezTo>
                  <a:pt x="1453927" y="280225"/>
                  <a:pt x="1452572" y="266216"/>
                  <a:pt x="1452572" y="249454"/>
                </a:cubicBezTo>
                <a:lnTo>
                  <a:pt x="1452572" y="114867"/>
                </a:lnTo>
                <a:cubicBezTo>
                  <a:pt x="1452572" y="113224"/>
                  <a:pt x="1453023" y="111786"/>
                  <a:pt x="1453927" y="110554"/>
                </a:cubicBezTo>
                <a:cubicBezTo>
                  <a:pt x="1454831" y="109321"/>
                  <a:pt x="1456474" y="108294"/>
                  <a:pt x="1458857" y="107472"/>
                </a:cubicBezTo>
                <a:cubicBezTo>
                  <a:pt x="1461240" y="106651"/>
                  <a:pt x="1464445" y="106035"/>
                  <a:pt x="1468471" y="105624"/>
                </a:cubicBezTo>
                <a:cubicBezTo>
                  <a:pt x="1472497" y="105213"/>
                  <a:pt x="1477468" y="105007"/>
                  <a:pt x="1483384" y="105007"/>
                </a:cubicBezTo>
                <a:close/>
                <a:moveTo>
                  <a:pt x="783115" y="100817"/>
                </a:moveTo>
                <a:cubicBezTo>
                  <a:pt x="798069" y="100817"/>
                  <a:pt x="810681" y="103282"/>
                  <a:pt x="820952" y="108212"/>
                </a:cubicBezTo>
                <a:cubicBezTo>
                  <a:pt x="831223" y="113142"/>
                  <a:pt x="839521" y="119838"/>
                  <a:pt x="845848" y="128301"/>
                </a:cubicBezTo>
                <a:cubicBezTo>
                  <a:pt x="852175" y="136764"/>
                  <a:pt x="856735" y="146665"/>
                  <a:pt x="859529" y="158004"/>
                </a:cubicBezTo>
                <a:cubicBezTo>
                  <a:pt x="862322" y="169343"/>
                  <a:pt x="863719" y="182983"/>
                  <a:pt x="863719" y="198923"/>
                </a:cubicBezTo>
                <a:lnTo>
                  <a:pt x="863719" y="334742"/>
                </a:lnTo>
                <a:cubicBezTo>
                  <a:pt x="863719" y="336386"/>
                  <a:pt x="863226" y="337824"/>
                  <a:pt x="862240" y="339056"/>
                </a:cubicBezTo>
                <a:cubicBezTo>
                  <a:pt x="861254" y="340288"/>
                  <a:pt x="859611" y="341316"/>
                  <a:pt x="857310" y="342137"/>
                </a:cubicBezTo>
                <a:cubicBezTo>
                  <a:pt x="855010" y="342959"/>
                  <a:pt x="851846" y="343575"/>
                  <a:pt x="847820" y="343986"/>
                </a:cubicBezTo>
                <a:cubicBezTo>
                  <a:pt x="843794" y="344397"/>
                  <a:pt x="838823" y="344602"/>
                  <a:pt x="832907" y="344602"/>
                </a:cubicBezTo>
                <a:cubicBezTo>
                  <a:pt x="826827" y="344602"/>
                  <a:pt x="821774" y="344397"/>
                  <a:pt x="817748" y="343986"/>
                </a:cubicBezTo>
                <a:cubicBezTo>
                  <a:pt x="813721" y="343575"/>
                  <a:pt x="810558" y="342959"/>
                  <a:pt x="808257" y="342137"/>
                </a:cubicBezTo>
                <a:cubicBezTo>
                  <a:pt x="805957" y="341316"/>
                  <a:pt x="804313" y="340288"/>
                  <a:pt x="803327" y="339056"/>
                </a:cubicBezTo>
                <a:cubicBezTo>
                  <a:pt x="802342" y="337824"/>
                  <a:pt x="801848" y="336386"/>
                  <a:pt x="801848" y="334742"/>
                </a:cubicBezTo>
                <a:lnTo>
                  <a:pt x="801848" y="209276"/>
                </a:lnTo>
                <a:cubicBezTo>
                  <a:pt x="801848" y="198594"/>
                  <a:pt x="801068" y="190213"/>
                  <a:pt x="799507" y="184133"/>
                </a:cubicBezTo>
                <a:cubicBezTo>
                  <a:pt x="797946" y="178053"/>
                  <a:pt x="795686" y="172835"/>
                  <a:pt x="792728" y="168480"/>
                </a:cubicBezTo>
                <a:cubicBezTo>
                  <a:pt x="789770" y="164126"/>
                  <a:pt x="785949" y="160757"/>
                  <a:pt x="781266" y="158374"/>
                </a:cubicBezTo>
                <a:cubicBezTo>
                  <a:pt x="776582" y="155991"/>
                  <a:pt x="771119" y="154800"/>
                  <a:pt x="764874" y="154800"/>
                </a:cubicBezTo>
                <a:cubicBezTo>
                  <a:pt x="756986" y="154800"/>
                  <a:pt x="749016" y="157676"/>
                  <a:pt x="740964" y="163427"/>
                </a:cubicBezTo>
                <a:cubicBezTo>
                  <a:pt x="732912" y="169179"/>
                  <a:pt x="724531" y="177560"/>
                  <a:pt x="715821" y="188570"/>
                </a:cubicBezTo>
                <a:lnTo>
                  <a:pt x="715821" y="334742"/>
                </a:lnTo>
                <a:cubicBezTo>
                  <a:pt x="715821" y="336386"/>
                  <a:pt x="715328" y="337824"/>
                  <a:pt x="714342" y="339056"/>
                </a:cubicBezTo>
                <a:cubicBezTo>
                  <a:pt x="713356" y="340288"/>
                  <a:pt x="711672" y="341316"/>
                  <a:pt x="709289" y="342137"/>
                </a:cubicBezTo>
                <a:cubicBezTo>
                  <a:pt x="706906" y="342959"/>
                  <a:pt x="703743" y="343575"/>
                  <a:pt x="699799" y="343986"/>
                </a:cubicBezTo>
                <a:cubicBezTo>
                  <a:pt x="695855" y="344397"/>
                  <a:pt x="690843" y="344602"/>
                  <a:pt x="684763" y="344602"/>
                </a:cubicBezTo>
                <a:cubicBezTo>
                  <a:pt x="678682" y="344602"/>
                  <a:pt x="673670" y="344397"/>
                  <a:pt x="669726" y="343986"/>
                </a:cubicBezTo>
                <a:cubicBezTo>
                  <a:pt x="665782" y="343575"/>
                  <a:pt x="662619" y="342959"/>
                  <a:pt x="660236" y="342137"/>
                </a:cubicBezTo>
                <a:cubicBezTo>
                  <a:pt x="657853" y="341316"/>
                  <a:pt x="656169" y="340288"/>
                  <a:pt x="655183" y="339056"/>
                </a:cubicBezTo>
                <a:cubicBezTo>
                  <a:pt x="654197" y="337824"/>
                  <a:pt x="653704" y="336386"/>
                  <a:pt x="653704" y="334742"/>
                </a:cubicBezTo>
                <a:lnTo>
                  <a:pt x="653704" y="114867"/>
                </a:lnTo>
                <a:cubicBezTo>
                  <a:pt x="653704" y="113224"/>
                  <a:pt x="654115" y="111786"/>
                  <a:pt x="654937" y="110554"/>
                </a:cubicBezTo>
                <a:cubicBezTo>
                  <a:pt x="655758" y="109321"/>
                  <a:pt x="657237" y="108294"/>
                  <a:pt x="659373" y="107472"/>
                </a:cubicBezTo>
                <a:cubicBezTo>
                  <a:pt x="661510" y="106651"/>
                  <a:pt x="664262" y="106035"/>
                  <a:pt x="667631" y="105624"/>
                </a:cubicBezTo>
                <a:cubicBezTo>
                  <a:pt x="671000" y="105213"/>
                  <a:pt x="675231" y="105007"/>
                  <a:pt x="680326" y="105007"/>
                </a:cubicBezTo>
                <a:cubicBezTo>
                  <a:pt x="685584" y="105007"/>
                  <a:pt x="689939" y="105213"/>
                  <a:pt x="693390" y="105624"/>
                </a:cubicBezTo>
                <a:cubicBezTo>
                  <a:pt x="696841" y="106035"/>
                  <a:pt x="699512" y="106651"/>
                  <a:pt x="701401" y="107472"/>
                </a:cubicBezTo>
                <a:cubicBezTo>
                  <a:pt x="703291" y="108294"/>
                  <a:pt x="704647" y="109321"/>
                  <a:pt x="705468" y="110554"/>
                </a:cubicBezTo>
                <a:cubicBezTo>
                  <a:pt x="706290" y="111786"/>
                  <a:pt x="706701" y="113224"/>
                  <a:pt x="706701" y="114867"/>
                </a:cubicBezTo>
                <a:lnTo>
                  <a:pt x="706701" y="140256"/>
                </a:lnTo>
                <a:cubicBezTo>
                  <a:pt x="718861" y="127110"/>
                  <a:pt x="731227" y="117250"/>
                  <a:pt x="743799" y="110677"/>
                </a:cubicBezTo>
                <a:cubicBezTo>
                  <a:pt x="756370" y="104104"/>
                  <a:pt x="769475" y="100817"/>
                  <a:pt x="783115" y="100817"/>
                </a:cubicBezTo>
                <a:close/>
                <a:moveTo>
                  <a:pt x="496272" y="100817"/>
                </a:moveTo>
                <a:cubicBezTo>
                  <a:pt x="513527" y="100817"/>
                  <a:pt x="528275" y="102501"/>
                  <a:pt x="540518" y="105870"/>
                </a:cubicBezTo>
                <a:cubicBezTo>
                  <a:pt x="552760" y="109239"/>
                  <a:pt x="562826" y="114415"/>
                  <a:pt x="570714" y="121399"/>
                </a:cubicBezTo>
                <a:cubicBezTo>
                  <a:pt x="578602" y="128384"/>
                  <a:pt x="584353" y="137381"/>
                  <a:pt x="587969" y="148391"/>
                </a:cubicBezTo>
                <a:cubicBezTo>
                  <a:pt x="591584" y="159401"/>
                  <a:pt x="593392" y="172465"/>
                  <a:pt x="593392" y="187584"/>
                </a:cubicBezTo>
                <a:lnTo>
                  <a:pt x="593392" y="335482"/>
                </a:lnTo>
                <a:cubicBezTo>
                  <a:pt x="593392" y="337782"/>
                  <a:pt x="592570" y="339590"/>
                  <a:pt x="590926" y="340905"/>
                </a:cubicBezTo>
                <a:cubicBezTo>
                  <a:pt x="589283" y="342219"/>
                  <a:pt x="586695" y="343164"/>
                  <a:pt x="583162" y="343739"/>
                </a:cubicBezTo>
                <a:cubicBezTo>
                  <a:pt x="579628" y="344315"/>
                  <a:pt x="574411" y="344602"/>
                  <a:pt x="567509" y="344602"/>
                </a:cubicBezTo>
                <a:cubicBezTo>
                  <a:pt x="560114" y="344602"/>
                  <a:pt x="554733" y="344315"/>
                  <a:pt x="551364" y="343739"/>
                </a:cubicBezTo>
                <a:cubicBezTo>
                  <a:pt x="547995" y="343164"/>
                  <a:pt x="545612" y="342219"/>
                  <a:pt x="544215" y="340905"/>
                </a:cubicBezTo>
                <a:cubicBezTo>
                  <a:pt x="542819" y="339590"/>
                  <a:pt x="542120" y="337782"/>
                  <a:pt x="542120" y="335482"/>
                </a:cubicBezTo>
                <a:lnTo>
                  <a:pt x="542120" y="317981"/>
                </a:lnTo>
                <a:cubicBezTo>
                  <a:pt x="533082" y="327676"/>
                  <a:pt x="522770" y="335235"/>
                  <a:pt x="511185" y="340658"/>
                </a:cubicBezTo>
                <a:cubicBezTo>
                  <a:pt x="499600" y="346081"/>
                  <a:pt x="486741" y="348793"/>
                  <a:pt x="472608" y="348793"/>
                </a:cubicBezTo>
                <a:cubicBezTo>
                  <a:pt x="460940" y="348793"/>
                  <a:pt x="450218" y="347272"/>
                  <a:pt x="440440" y="344232"/>
                </a:cubicBezTo>
                <a:cubicBezTo>
                  <a:pt x="430663" y="341192"/>
                  <a:pt x="422199" y="336673"/>
                  <a:pt x="415051" y="330675"/>
                </a:cubicBezTo>
                <a:cubicBezTo>
                  <a:pt x="407903" y="324677"/>
                  <a:pt x="402356" y="317241"/>
                  <a:pt x="398413" y="308367"/>
                </a:cubicBezTo>
                <a:cubicBezTo>
                  <a:pt x="394469" y="299493"/>
                  <a:pt x="392497" y="289140"/>
                  <a:pt x="392497" y="277309"/>
                </a:cubicBezTo>
                <a:cubicBezTo>
                  <a:pt x="392497" y="264491"/>
                  <a:pt x="395003" y="253357"/>
                  <a:pt x="400015" y="243908"/>
                </a:cubicBezTo>
                <a:cubicBezTo>
                  <a:pt x="405027" y="234459"/>
                  <a:pt x="412504" y="226654"/>
                  <a:pt x="422446" y="220491"/>
                </a:cubicBezTo>
                <a:cubicBezTo>
                  <a:pt x="432388" y="214329"/>
                  <a:pt x="444754" y="209768"/>
                  <a:pt x="459544" y="206811"/>
                </a:cubicBezTo>
                <a:cubicBezTo>
                  <a:pt x="474334" y="203853"/>
                  <a:pt x="491506" y="202374"/>
                  <a:pt x="511062" y="202374"/>
                </a:cubicBezTo>
                <a:lnTo>
                  <a:pt x="532507" y="202374"/>
                </a:lnTo>
                <a:lnTo>
                  <a:pt x="532507" y="189063"/>
                </a:lnTo>
                <a:cubicBezTo>
                  <a:pt x="532507" y="182161"/>
                  <a:pt x="531809" y="176122"/>
                  <a:pt x="530412" y="170945"/>
                </a:cubicBezTo>
                <a:cubicBezTo>
                  <a:pt x="529015" y="165769"/>
                  <a:pt x="526714" y="161455"/>
                  <a:pt x="523510" y="158004"/>
                </a:cubicBezTo>
                <a:cubicBezTo>
                  <a:pt x="520305" y="154553"/>
                  <a:pt x="516033" y="152006"/>
                  <a:pt x="510692" y="150363"/>
                </a:cubicBezTo>
                <a:cubicBezTo>
                  <a:pt x="505351" y="148720"/>
                  <a:pt x="498737" y="147898"/>
                  <a:pt x="490849" y="147898"/>
                </a:cubicBezTo>
                <a:cubicBezTo>
                  <a:pt x="480496" y="147898"/>
                  <a:pt x="471252" y="149048"/>
                  <a:pt x="463118" y="151349"/>
                </a:cubicBezTo>
                <a:cubicBezTo>
                  <a:pt x="454984" y="153649"/>
                  <a:pt x="447794" y="156197"/>
                  <a:pt x="441549" y="158990"/>
                </a:cubicBezTo>
                <a:cubicBezTo>
                  <a:pt x="435305" y="161784"/>
                  <a:pt x="430087" y="164331"/>
                  <a:pt x="425897" y="166632"/>
                </a:cubicBezTo>
                <a:cubicBezTo>
                  <a:pt x="421706" y="168932"/>
                  <a:pt x="418297" y="170083"/>
                  <a:pt x="415667" y="170083"/>
                </a:cubicBezTo>
                <a:cubicBezTo>
                  <a:pt x="413860" y="170083"/>
                  <a:pt x="412257" y="169507"/>
                  <a:pt x="410861" y="168357"/>
                </a:cubicBezTo>
                <a:cubicBezTo>
                  <a:pt x="409464" y="167207"/>
                  <a:pt x="408314" y="165563"/>
                  <a:pt x="407410" y="163427"/>
                </a:cubicBezTo>
                <a:cubicBezTo>
                  <a:pt x="406506" y="161291"/>
                  <a:pt x="405807" y="158662"/>
                  <a:pt x="405314" y="155539"/>
                </a:cubicBezTo>
                <a:cubicBezTo>
                  <a:pt x="404821" y="152417"/>
                  <a:pt x="404575" y="148966"/>
                  <a:pt x="404575" y="145186"/>
                </a:cubicBezTo>
                <a:cubicBezTo>
                  <a:pt x="404575" y="140092"/>
                  <a:pt x="404986" y="136066"/>
                  <a:pt x="405807" y="133108"/>
                </a:cubicBezTo>
                <a:cubicBezTo>
                  <a:pt x="406629" y="130150"/>
                  <a:pt x="408190" y="127480"/>
                  <a:pt x="410491" y="125097"/>
                </a:cubicBezTo>
                <a:cubicBezTo>
                  <a:pt x="412792" y="122714"/>
                  <a:pt x="416818" y="120085"/>
                  <a:pt x="422569" y="117209"/>
                </a:cubicBezTo>
                <a:cubicBezTo>
                  <a:pt x="428321" y="114333"/>
                  <a:pt x="435058" y="111663"/>
                  <a:pt x="442782" y="109198"/>
                </a:cubicBezTo>
                <a:cubicBezTo>
                  <a:pt x="450506" y="106733"/>
                  <a:pt x="458928" y="104720"/>
                  <a:pt x="468048" y="103159"/>
                </a:cubicBezTo>
                <a:cubicBezTo>
                  <a:pt x="477168" y="101598"/>
                  <a:pt x="486576" y="100817"/>
                  <a:pt x="496272" y="100817"/>
                </a:cubicBezTo>
                <a:close/>
                <a:moveTo>
                  <a:pt x="84055" y="74195"/>
                </a:moveTo>
                <a:lnTo>
                  <a:pt x="84055" y="182407"/>
                </a:lnTo>
                <a:lnTo>
                  <a:pt x="113142" y="182407"/>
                </a:lnTo>
                <a:cubicBezTo>
                  <a:pt x="123495" y="182407"/>
                  <a:pt x="132163" y="181011"/>
                  <a:pt x="139147" y="178217"/>
                </a:cubicBezTo>
                <a:cubicBezTo>
                  <a:pt x="146131" y="175423"/>
                  <a:pt x="151842" y="171520"/>
                  <a:pt x="156278" y="166508"/>
                </a:cubicBezTo>
                <a:cubicBezTo>
                  <a:pt x="160715" y="161496"/>
                  <a:pt x="164084" y="155498"/>
                  <a:pt x="166385" y="148514"/>
                </a:cubicBezTo>
                <a:cubicBezTo>
                  <a:pt x="168686" y="141530"/>
                  <a:pt x="169836" y="133930"/>
                  <a:pt x="169836" y="125713"/>
                </a:cubicBezTo>
                <a:cubicBezTo>
                  <a:pt x="169836" y="114539"/>
                  <a:pt x="167864" y="105336"/>
                  <a:pt x="163920" y="98106"/>
                </a:cubicBezTo>
                <a:cubicBezTo>
                  <a:pt x="159976" y="90875"/>
                  <a:pt x="155128" y="85534"/>
                  <a:pt x="149377" y="82083"/>
                </a:cubicBezTo>
                <a:cubicBezTo>
                  <a:pt x="143625" y="78632"/>
                  <a:pt x="137586" y="76455"/>
                  <a:pt x="131259" y="75551"/>
                </a:cubicBezTo>
                <a:cubicBezTo>
                  <a:pt x="124932" y="74647"/>
                  <a:pt x="118400" y="74195"/>
                  <a:pt x="111663" y="74195"/>
                </a:cubicBezTo>
                <a:close/>
                <a:moveTo>
                  <a:pt x="1323765" y="47080"/>
                </a:moveTo>
                <a:cubicBezTo>
                  <a:pt x="1329846" y="47080"/>
                  <a:pt x="1334899" y="47286"/>
                  <a:pt x="1338925" y="47697"/>
                </a:cubicBezTo>
                <a:cubicBezTo>
                  <a:pt x="1342951" y="48108"/>
                  <a:pt x="1346114" y="48765"/>
                  <a:pt x="1348415" y="49669"/>
                </a:cubicBezTo>
                <a:cubicBezTo>
                  <a:pt x="1350716" y="50573"/>
                  <a:pt x="1352359" y="51682"/>
                  <a:pt x="1353345" y="52996"/>
                </a:cubicBezTo>
                <a:cubicBezTo>
                  <a:pt x="1354331" y="54311"/>
                  <a:pt x="1354824" y="55790"/>
                  <a:pt x="1354824" y="57434"/>
                </a:cubicBezTo>
                <a:lnTo>
                  <a:pt x="1354824" y="106486"/>
                </a:lnTo>
                <a:lnTo>
                  <a:pt x="1402644" y="106486"/>
                </a:lnTo>
                <a:cubicBezTo>
                  <a:pt x="1404287" y="106486"/>
                  <a:pt x="1405726" y="106897"/>
                  <a:pt x="1406958" y="107719"/>
                </a:cubicBezTo>
                <a:cubicBezTo>
                  <a:pt x="1408191" y="108541"/>
                  <a:pt x="1409218" y="109896"/>
                  <a:pt x="1410039" y="111786"/>
                </a:cubicBezTo>
                <a:cubicBezTo>
                  <a:pt x="1410861" y="113676"/>
                  <a:pt x="1411477" y="116264"/>
                  <a:pt x="1411888" y="119551"/>
                </a:cubicBezTo>
                <a:cubicBezTo>
                  <a:pt x="1412299" y="122837"/>
                  <a:pt x="1412504" y="126863"/>
                  <a:pt x="1412504" y="131629"/>
                </a:cubicBezTo>
                <a:cubicBezTo>
                  <a:pt x="1412504" y="140667"/>
                  <a:pt x="1411682" y="147117"/>
                  <a:pt x="1410039" y="150979"/>
                </a:cubicBezTo>
                <a:cubicBezTo>
                  <a:pt x="1408396" y="154841"/>
                  <a:pt x="1406013" y="156772"/>
                  <a:pt x="1402891" y="156772"/>
                </a:cubicBezTo>
                <a:lnTo>
                  <a:pt x="1354824" y="156772"/>
                </a:lnTo>
                <a:lnTo>
                  <a:pt x="1354824" y="260054"/>
                </a:lnTo>
                <a:cubicBezTo>
                  <a:pt x="1354824" y="272050"/>
                  <a:pt x="1356714" y="281047"/>
                  <a:pt x="1360493" y="287045"/>
                </a:cubicBezTo>
                <a:cubicBezTo>
                  <a:pt x="1364273" y="293043"/>
                  <a:pt x="1371011" y="296042"/>
                  <a:pt x="1380706" y="296042"/>
                </a:cubicBezTo>
                <a:cubicBezTo>
                  <a:pt x="1383993" y="296042"/>
                  <a:pt x="1386951" y="295755"/>
                  <a:pt x="1389580" y="295180"/>
                </a:cubicBezTo>
                <a:cubicBezTo>
                  <a:pt x="1392209" y="294604"/>
                  <a:pt x="1394551" y="293947"/>
                  <a:pt x="1396605" y="293208"/>
                </a:cubicBezTo>
                <a:cubicBezTo>
                  <a:pt x="1398659" y="292468"/>
                  <a:pt x="1400385" y="291811"/>
                  <a:pt x="1401782" y="291236"/>
                </a:cubicBezTo>
                <a:cubicBezTo>
                  <a:pt x="1403178" y="290660"/>
                  <a:pt x="1404452" y="290373"/>
                  <a:pt x="1405602" y="290373"/>
                </a:cubicBezTo>
                <a:cubicBezTo>
                  <a:pt x="1406588" y="290373"/>
                  <a:pt x="1407533" y="290660"/>
                  <a:pt x="1408437" y="291236"/>
                </a:cubicBezTo>
                <a:cubicBezTo>
                  <a:pt x="1409341" y="291811"/>
                  <a:pt x="1410039" y="292961"/>
                  <a:pt x="1410532" y="294687"/>
                </a:cubicBezTo>
                <a:cubicBezTo>
                  <a:pt x="1411025" y="296412"/>
                  <a:pt x="1411477" y="298754"/>
                  <a:pt x="1411888" y="301712"/>
                </a:cubicBezTo>
                <a:cubicBezTo>
                  <a:pt x="1412299" y="304670"/>
                  <a:pt x="1412504" y="308449"/>
                  <a:pt x="1412504" y="313051"/>
                </a:cubicBezTo>
                <a:cubicBezTo>
                  <a:pt x="1412504" y="320281"/>
                  <a:pt x="1412052" y="325827"/>
                  <a:pt x="1411149" y="329689"/>
                </a:cubicBezTo>
                <a:cubicBezTo>
                  <a:pt x="1410245" y="333551"/>
                  <a:pt x="1409053" y="336262"/>
                  <a:pt x="1407574" y="337824"/>
                </a:cubicBezTo>
                <a:cubicBezTo>
                  <a:pt x="1406095" y="339385"/>
                  <a:pt x="1403918" y="340781"/>
                  <a:pt x="1401042" y="342014"/>
                </a:cubicBezTo>
                <a:cubicBezTo>
                  <a:pt x="1398166" y="343246"/>
                  <a:pt x="1394797" y="344315"/>
                  <a:pt x="1390936" y="345218"/>
                </a:cubicBezTo>
                <a:cubicBezTo>
                  <a:pt x="1387074" y="346122"/>
                  <a:pt x="1382884" y="346821"/>
                  <a:pt x="1378364" y="347314"/>
                </a:cubicBezTo>
                <a:cubicBezTo>
                  <a:pt x="1373845" y="347807"/>
                  <a:pt x="1369285" y="348053"/>
                  <a:pt x="1364684" y="348053"/>
                </a:cubicBezTo>
                <a:cubicBezTo>
                  <a:pt x="1352359" y="348053"/>
                  <a:pt x="1341677" y="346492"/>
                  <a:pt x="1332639" y="343370"/>
                </a:cubicBezTo>
                <a:cubicBezTo>
                  <a:pt x="1323601" y="340247"/>
                  <a:pt x="1316124" y="335441"/>
                  <a:pt x="1310208" y="328950"/>
                </a:cubicBezTo>
                <a:cubicBezTo>
                  <a:pt x="1304292" y="322459"/>
                  <a:pt x="1299937" y="314283"/>
                  <a:pt x="1297144" y="304423"/>
                </a:cubicBezTo>
                <a:cubicBezTo>
                  <a:pt x="1294350" y="294563"/>
                  <a:pt x="1292953" y="282896"/>
                  <a:pt x="1292953" y="269421"/>
                </a:cubicBezTo>
                <a:lnTo>
                  <a:pt x="1292953" y="156772"/>
                </a:lnTo>
                <a:lnTo>
                  <a:pt x="1266578" y="156772"/>
                </a:lnTo>
                <a:cubicBezTo>
                  <a:pt x="1263456" y="156772"/>
                  <a:pt x="1261073" y="154841"/>
                  <a:pt x="1259430" y="150979"/>
                </a:cubicBezTo>
                <a:cubicBezTo>
                  <a:pt x="1257787" y="147117"/>
                  <a:pt x="1256965" y="140667"/>
                  <a:pt x="1256965" y="131629"/>
                </a:cubicBezTo>
                <a:cubicBezTo>
                  <a:pt x="1256965" y="126863"/>
                  <a:pt x="1257170" y="122837"/>
                  <a:pt x="1257581" y="119551"/>
                </a:cubicBezTo>
                <a:cubicBezTo>
                  <a:pt x="1257992" y="116264"/>
                  <a:pt x="1258608" y="113676"/>
                  <a:pt x="1259430" y="111786"/>
                </a:cubicBezTo>
                <a:cubicBezTo>
                  <a:pt x="1260251" y="109896"/>
                  <a:pt x="1261278" y="108541"/>
                  <a:pt x="1262511" y="107719"/>
                </a:cubicBezTo>
                <a:cubicBezTo>
                  <a:pt x="1263744" y="106897"/>
                  <a:pt x="1265182" y="106486"/>
                  <a:pt x="1266825" y="106486"/>
                </a:cubicBezTo>
                <a:lnTo>
                  <a:pt x="1292953" y="106486"/>
                </a:lnTo>
                <a:lnTo>
                  <a:pt x="1292953" y="57434"/>
                </a:lnTo>
                <a:cubicBezTo>
                  <a:pt x="1292953" y="55790"/>
                  <a:pt x="1293405" y="54311"/>
                  <a:pt x="1294309" y="52996"/>
                </a:cubicBezTo>
                <a:cubicBezTo>
                  <a:pt x="1295213" y="51682"/>
                  <a:pt x="1296856" y="50573"/>
                  <a:pt x="1299239" y="49669"/>
                </a:cubicBezTo>
                <a:cubicBezTo>
                  <a:pt x="1301622" y="48765"/>
                  <a:pt x="1304826" y="48108"/>
                  <a:pt x="1308853" y="47697"/>
                </a:cubicBezTo>
                <a:cubicBezTo>
                  <a:pt x="1312879" y="47286"/>
                  <a:pt x="1317850" y="47080"/>
                  <a:pt x="1323765" y="47080"/>
                </a:cubicBezTo>
                <a:close/>
                <a:moveTo>
                  <a:pt x="41165" y="24156"/>
                </a:moveTo>
                <a:lnTo>
                  <a:pt x="116346" y="24156"/>
                </a:lnTo>
                <a:cubicBezTo>
                  <a:pt x="123905" y="24156"/>
                  <a:pt x="131095" y="24444"/>
                  <a:pt x="137914" y="25019"/>
                </a:cubicBezTo>
                <a:cubicBezTo>
                  <a:pt x="144734" y="25594"/>
                  <a:pt x="152910" y="26827"/>
                  <a:pt x="162441" y="28716"/>
                </a:cubicBezTo>
                <a:cubicBezTo>
                  <a:pt x="171972" y="30606"/>
                  <a:pt x="181627" y="34098"/>
                  <a:pt x="191404" y="39193"/>
                </a:cubicBezTo>
                <a:cubicBezTo>
                  <a:pt x="201182" y="44287"/>
                  <a:pt x="209522" y="50737"/>
                  <a:pt x="216424" y="58543"/>
                </a:cubicBezTo>
                <a:cubicBezTo>
                  <a:pt x="223326" y="66349"/>
                  <a:pt x="228584" y="75469"/>
                  <a:pt x="232199" y="85904"/>
                </a:cubicBezTo>
                <a:cubicBezTo>
                  <a:pt x="235815" y="96339"/>
                  <a:pt x="237622" y="108048"/>
                  <a:pt x="237622" y="121030"/>
                </a:cubicBezTo>
                <a:cubicBezTo>
                  <a:pt x="237622" y="138942"/>
                  <a:pt x="234829" y="154800"/>
                  <a:pt x="229241" y="168604"/>
                </a:cubicBezTo>
                <a:cubicBezTo>
                  <a:pt x="223654" y="182407"/>
                  <a:pt x="215520" y="194034"/>
                  <a:pt x="204838" y="203483"/>
                </a:cubicBezTo>
                <a:cubicBezTo>
                  <a:pt x="194157" y="212932"/>
                  <a:pt x="181051" y="220121"/>
                  <a:pt x="165522" y="225051"/>
                </a:cubicBezTo>
                <a:cubicBezTo>
                  <a:pt x="149993" y="229981"/>
                  <a:pt x="131711" y="232446"/>
                  <a:pt x="110677" y="232446"/>
                </a:cubicBezTo>
                <a:lnTo>
                  <a:pt x="84055" y="232446"/>
                </a:lnTo>
                <a:lnTo>
                  <a:pt x="84055" y="334249"/>
                </a:lnTo>
                <a:cubicBezTo>
                  <a:pt x="84055" y="335893"/>
                  <a:pt x="83521" y="337372"/>
                  <a:pt x="82453" y="338686"/>
                </a:cubicBezTo>
                <a:cubicBezTo>
                  <a:pt x="81385" y="340001"/>
                  <a:pt x="79618" y="341069"/>
                  <a:pt x="77153" y="341891"/>
                </a:cubicBezTo>
                <a:cubicBezTo>
                  <a:pt x="74688" y="342712"/>
                  <a:pt x="71402" y="343370"/>
                  <a:pt x="67293" y="343863"/>
                </a:cubicBezTo>
                <a:cubicBezTo>
                  <a:pt x="63185" y="344356"/>
                  <a:pt x="57926" y="344602"/>
                  <a:pt x="51517" y="344602"/>
                </a:cubicBezTo>
                <a:cubicBezTo>
                  <a:pt x="45273" y="344602"/>
                  <a:pt x="40055" y="344356"/>
                  <a:pt x="35865" y="343863"/>
                </a:cubicBezTo>
                <a:cubicBezTo>
                  <a:pt x="31674" y="343370"/>
                  <a:pt x="28347" y="342712"/>
                  <a:pt x="25882" y="341891"/>
                </a:cubicBezTo>
                <a:cubicBezTo>
                  <a:pt x="23417" y="341069"/>
                  <a:pt x="21691" y="340001"/>
                  <a:pt x="20705" y="338686"/>
                </a:cubicBezTo>
                <a:cubicBezTo>
                  <a:pt x="19719" y="337372"/>
                  <a:pt x="19226" y="335893"/>
                  <a:pt x="19226" y="334249"/>
                </a:cubicBezTo>
                <a:lnTo>
                  <a:pt x="19226" y="47327"/>
                </a:lnTo>
                <a:cubicBezTo>
                  <a:pt x="19226" y="39603"/>
                  <a:pt x="21240" y="33811"/>
                  <a:pt x="25266" y="29949"/>
                </a:cubicBezTo>
                <a:cubicBezTo>
                  <a:pt x="29292" y="26087"/>
                  <a:pt x="34592" y="24156"/>
                  <a:pt x="41165" y="24156"/>
                </a:cubicBezTo>
                <a:close/>
                <a:moveTo>
                  <a:pt x="1141102" y="18487"/>
                </a:moveTo>
                <a:cubicBezTo>
                  <a:pt x="1148661" y="18487"/>
                  <a:pt x="1156221" y="19062"/>
                  <a:pt x="1163780" y="20212"/>
                </a:cubicBezTo>
                <a:cubicBezTo>
                  <a:pt x="1171339" y="21363"/>
                  <a:pt x="1178405" y="22924"/>
                  <a:pt x="1184979" y="24896"/>
                </a:cubicBezTo>
                <a:cubicBezTo>
                  <a:pt x="1191552" y="26868"/>
                  <a:pt x="1197385" y="29086"/>
                  <a:pt x="1202480" y="31551"/>
                </a:cubicBezTo>
                <a:cubicBezTo>
                  <a:pt x="1207574" y="34016"/>
                  <a:pt x="1210943" y="36070"/>
                  <a:pt x="1212586" y="37714"/>
                </a:cubicBezTo>
                <a:cubicBezTo>
                  <a:pt x="1214229" y="39357"/>
                  <a:pt x="1215339" y="40754"/>
                  <a:pt x="1215914" y="41904"/>
                </a:cubicBezTo>
                <a:cubicBezTo>
                  <a:pt x="1216489" y="43054"/>
                  <a:pt x="1216982" y="44574"/>
                  <a:pt x="1217393" y="46464"/>
                </a:cubicBezTo>
                <a:cubicBezTo>
                  <a:pt x="1217804" y="48354"/>
                  <a:pt x="1218091" y="50737"/>
                  <a:pt x="1218255" y="53613"/>
                </a:cubicBezTo>
                <a:cubicBezTo>
                  <a:pt x="1218420" y="56489"/>
                  <a:pt x="1218502" y="60063"/>
                  <a:pt x="1218502" y="64335"/>
                </a:cubicBezTo>
                <a:cubicBezTo>
                  <a:pt x="1218502" y="69101"/>
                  <a:pt x="1218379" y="73127"/>
                  <a:pt x="1218132" y="76414"/>
                </a:cubicBezTo>
                <a:cubicBezTo>
                  <a:pt x="1217886" y="79700"/>
                  <a:pt x="1217475" y="82412"/>
                  <a:pt x="1216900" y="84548"/>
                </a:cubicBezTo>
                <a:cubicBezTo>
                  <a:pt x="1216325" y="86685"/>
                  <a:pt x="1215503" y="88246"/>
                  <a:pt x="1214435" y="89232"/>
                </a:cubicBezTo>
                <a:cubicBezTo>
                  <a:pt x="1213367" y="90218"/>
                  <a:pt x="1211929" y="90711"/>
                  <a:pt x="1210121" y="90711"/>
                </a:cubicBezTo>
                <a:cubicBezTo>
                  <a:pt x="1208314" y="90711"/>
                  <a:pt x="1205438" y="89560"/>
                  <a:pt x="1201494" y="87260"/>
                </a:cubicBezTo>
                <a:cubicBezTo>
                  <a:pt x="1197550" y="84959"/>
                  <a:pt x="1192702" y="82453"/>
                  <a:pt x="1186951" y="79742"/>
                </a:cubicBezTo>
                <a:cubicBezTo>
                  <a:pt x="1181199" y="77030"/>
                  <a:pt x="1174543" y="74565"/>
                  <a:pt x="1166984" y="72347"/>
                </a:cubicBezTo>
                <a:cubicBezTo>
                  <a:pt x="1159425" y="70128"/>
                  <a:pt x="1151126" y="69019"/>
                  <a:pt x="1142088" y="69019"/>
                </a:cubicBezTo>
                <a:cubicBezTo>
                  <a:pt x="1135022" y="69019"/>
                  <a:pt x="1128860" y="69882"/>
                  <a:pt x="1123601" y="71607"/>
                </a:cubicBezTo>
                <a:cubicBezTo>
                  <a:pt x="1118342" y="73333"/>
                  <a:pt x="1113946" y="75715"/>
                  <a:pt x="1110413" y="78756"/>
                </a:cubicBezTo>
                <a:cubicBezTo>
                  <a:pt x="1106880" y="81796"/>
                  <a:pt x="1104251" y="85452"/>
                  <a:pt x="1102526" y="89725"/>
                </a:cubicBezTo>
                <a:cubicBezTo>
                  <a:pt x="1100800" y="93997"/>
                  <a:pt x="1099937" y="98516"/>
                  <a:pt x="1099937" y="103282"/>
                </a:cubicBezTo>
                <a:cubicBezTo>
                  <a:pt x="1099937" y="110348"/>
                  <a:pt x="1101868" y="116470"/>
                  <a:pt x="1105730" y="121646"/>
                </a:cubicBezTo>
                <a:cubicBezTo>
                  <a:pt x="1109592" y="126822"/>
                  <a:pt x="1114768" y="131424"/>
                  <a:pt x="1121259" y="135450"/>
                </a:cubicBezTo>
                <a:cubicBezTo>
                  <a:pt x="1127750" y="139476"/>
                  <a:pt x="1135104" y="143256"/>
                  <a:pt x="1143321" y="146789"/>
                </a:cubicBezTo>
                <a:cubicBezTo>
                  <a:pt x="1151537" y="150322"/>
                  <a:pt x="1159918" y="154060"/>
                  <a:pt x="1168463" y="158004"/>
                </a:cubicBezTo>
                <a:cubicBezTo>
                  <a:pt x="1177008" y="161948"/>
                  <a:pt x="1185389" y="166426"/>
                  <a:pt x="1193606" y="171438"/>
                </a:cubicBezTo>
                <a:cubicBezTo>
                  <a:pt x="1201822" y="176450"/>
                  <a:pt x="1209135" y="182448"/>
                  <a:pt x="1215544" y="189433"/>
                </a:cubicBezTo>
                <a:cubicBezTo>
                  <a:pt x="1221953" y="196417"/>
                  <a:pt x="1227130" y="204633"/>
                  <a:pt x="1231073" y="214082"/>
                </a:cubicBezTo>
                <a:cubicBezTo>
                  <a:pt x="1235017" y="223531"/>
                  <a:pt x="1236989" y="234665"/>
                  <a:pt x="1236989" y="247483"/>
                </a:cubicBezTo>
                <a:cubicBezTo>
                  <a:pt x="1236989" y="264244"/>
                  <a:pt x="1233867" y="278952"/>
                  <a:pt x="1227623" y="291605"/>
                </a:cubicBezTo>
                <a:cubicBezTo>
                  <a:pt x="1221378" y="304259"/>
                  <a:pt x="1212915" y="314817"/>
                  <a:pt x="1202233" y="323280"/>
                </a:cubicBezTo>
                <a:cubicBezTo>
                  <a:pt x="1191552" y="331743"/>
                  <a:pt x="1179063" y="338111"/>
                  <a:pt x="1164766" y="342384"/>
                </a:cubicBezTo>
                <a:cubicBezTo>
                  <a:pt x="1150469" y="346656"/>
                  <a:pt x="1135186" y="348793"/>
                  <a:pt x="1118918" y="348793"/>
                </a:cubicBezTo>
                <a:cubicBezTo>
                  <a:pt x="1107907" y="348793"/>
                  <a:pt x="1097678" y="347889"/>
                  <a:pt x="1088229" y="346081"/>
                </a:cubicBezTo>
                <a:cubicBezTo>
                  <a:pt x="1078780" y="344273"/>
                  <a:pt x="1070440" y="342096"/>
                  <a:pt x="1063209" y="339549"/>
                </a:cubicBezTo>
                <a:cubicBezTo>
                  <a:pt x="1055979" y="337002"/>
                  <a:pt x="1049939" y="334331"/>
                  <a:pt x="1045092" y="331538"/>
                </a:cubicBezTo>
                <a:cubicBezTo>
                  <a:pt x="1040244" y="328744"/>
                  <a:pt x="1036752" y="326279"/>
                  <a:pt x="1034616" y="324143"/>
                </a:cubicBezTo>
                <a:cubicBezTo>
                  <a:pt x="1032479" y="322007"/>
                  <a:pt x="1030959" y="318925"/>
                  <a:pt x="1030056" y="314899"/>
                </a:cubicBezTo>
                <a:cubicBezTo>
                  <a:pt x="1029152" y="310873"/>
                  <a:pt x="1028700" y="305081"/>
                  <a:pt x="1028700" y="297521"/>
                </a:cubicBezTo>
                <a:cubicBezTo>
                  <a:pt x="1028700" y="292427"/>
                  <a:pt x="1028864" y="288154"/>
                  <a:pt x="1029193" y="284703"/>
                </a:cubicBezTo>
                <a:cubicBezTo>
                  <a:pt x="1029521" y="281253"/>
                  <a:pt x="1030056" y="278459"/>
                  <a:pt x="1030795" y="276323"/>
                </a:cubicBezTo>
                <a:cubicBezTo>
                  <a:pt x="1031535" y="274186"/>
                  <a:pt x="1032520" y="272666"/>
                  <a:pt x="1033753" y="271762"/>
                </a:cubicBezTo>
                <a:cubicBezTo>
                  <a:pt x="1034985" y="270859"/>
                  <a:pt x="1036423" y="270407"/>
                  <a:pt x="1038067" y="270407"/>
                </a:cubicBezTo>
                <a:cubicBezTo>
                  <a:pt x="1040367" y="270407"/>
                  <a:pt x="1043613" y="271762"/>
                  <a:pt x="1047803" y="274474"/>
                </a:cubicBezTo>
                <a:cubicBezTo>
                  <a:pt x="1051994" y="277185"/>
                  <a:pt x="1057375" y="280184"/>
                  <a:pt x="1063949" y="283471"/>
                </a:cubicBezTo>
                <a:cubicBezTo>
                  <a:pt x="1070522" y="286758"/>
                  <a:pt x="1078369" y="289757"/>
                  <a:pt x="1087489" y="292468"/>
                </a:cubicBezTo>
                <a:cubicBezTo>
                  <a:pt x="1096610" y="295180"/>
                  <a:pt x="1107168" y="296535"/>
                  <a:pt x="1119164" y="296535"/>
                </a:cubicBezTo>
                <a:cubicBezTo>
                  <a:pt x="1127052" y="296535"/>
                  <a:pt x="1134118" y="295590"/>
                  <a:pt x="1140363" y="293701"/>
                </a:cubicBezTo>
                <a:cubicBezTo>
                  <a:pt x="1146607" y="291811"/>
                  <a:pt x="1151907" y="289140"/>
                  <a:pt x="1156262" y="285689"/>
                </a:cubicBezTo>
                <a:cubicBezTo>
                  <a:pt x="1160616" y="282239"/>
                  <a:pt x="1163944" y="277966"/>
                  <a:pt x="1166245" y="272872"/>
                </a:cubicBezTo>
                <a:cubicBezTo>
                  <a:pt x="1168545" y="267777"/>
                  <a:pt x="1169696" y="262108"/>
                  <a:pt x="1169696" y="255863"/>
                </a:cubicBezTo>
                <a:cubicBezTo>
                  <a:pt x="1169696" y="248633"/>
                  <a:pt x="1167724" y="242429"/>
                  <a:pt x="1163780" y="237253"/>
                </a:cubicBezTo>
                <a:cubicBezTo>
                  <a:pt x="1159836" y="232076"/>
                  <a:pt x="1154701" y="227475"/>
                  <a:pt x="1148374" y="223449"/>
                </a:cubicBezTo>
                <a:cubicBezTo>
                  <a:pt x="1142047" y="219423"/>
                  <a:pt x="1134858" y="215643"/>
                  <a:pt x="1126805" y="212110"/>
                </a:cubicBezTo>
                <a:cubicBezTo>
                  <a:pt x="1118753" y="208577"/>
                  <a:pt x="1110454" y="204839"/>
                  <a:pt x="1101909" y="200895"/>
                </a:cubicBezTo>
                <a:cubicBezTo>
                  <a:pt x="1093364" y="196951"/>
                  <a:pt x="1085065" y="192473"/>
                  <a:pt x="1077013" y="187461"/>
                </a:cubicBezTo>
                <a:cubicBezTo>
                  <a:pt x="1068961" y="182448"/>
                  <a:pt x="1061772" y="176450"/>
                  <a:pt x="1055445" y="169466"/>
                </a:cubicBezTo>
                <a:cubicBezTo>
                  <a:pt x="1049118" y="162482"/>
                  <a:pt x="1043983" y="154225"/>
                  <a:pt x="1040039" y="144693"/>
                </a:cubicBezTo>
                <a:cubicBezTo>
                  <a:pt x="1036095" y="135162"/>
                  <a:pt x="1034123" y="123741"/>
                  <a:pt x="1034123" y="110430"/>
                </a:cubicBezTo>
                <a:cubicBezTo>
                  <a:pt x="1034123" y="95148"/>
                  <a:pt x="1036957" y="81714"/>
                  <a:pt x="1042627" y="70128"/>
                </a:cubicBezTo>
                <a:cubicBezTo>
                  <a:pt x="1048296" y="58543"/>
                  <a:pt x="1055938" y="48929"/>
                  <a:pt x="1065551" y="41288"/>
                </a:cubicBezTo>
                <a:cubicBezTo>
                  <a:pt x="1075164" y="33646"/>
                  <a:pt x="1086503" y="27936"/>
                  <a:pt x="1099567" y="24156"/>
                </a:cubicBezTo>
                <a:cubicBezTo>
                  <a:pt x="1112632" y="20377"/>
                  <a:pt x="1126477" y="18487"/>
                  <a:pt x="1141102" y="18487"/>
                </a:cubicBezTo>
                <a:close/>
                <a:moveTo>
                  <a:pt x="1898228" y="739"/>
                </a:moveTo>
                <a:cubicBezTo>
                  <a:pt x="1904308" y="739"/>
                  <a:pt x="1909320" y="986"/>
                  <a:pt x="1913264" y="1479"/>
                </a:cubicBezTo>
                <a:cubicBezTo>
                  <a:pt x="1917208" y="1972"/>
                  <a:pt x="1920330" y="2670"/>
                  <a:pt x="1922631" y="3574"/>
                </a:cubicBezTo>
                <a:cubicBezTo>
                  <a:pt x="1924932" y="4478"/>
                  <a:pt x="1926575" y="5587"/>
                  <a:pt x="1927561" y="6902"/>
                </a:cubicBezTo>
                <a:cubicBezTo>
                  <a:pt x="1928547" y="8216"/>
                  <a:pt x="1929040" y="9695"/>
                  <a:pt x="1929040" y="11338"/>
                </a:cubicBezTo>
                <a:lnTo>
                  <a:pt x="1929040" y="334742"/>
                </a:lnTo>
                <a:cubicBezTo>
                  <a:pt x="1929040" y="336550"/>
                  <a:pt x="1928629" y="338070"/>
                  <a:pt x="1927807" y="339302"/>
                </a:cubicBezTo>
                <a:cubicBezTo>
                  <a:pt x="1926986" y="340535"/>
                  <a:pt x="1925589" y="341562"/>
                  <a:pt x="1923617" y="342384"/>
                </a:cubicBezTo>
                <a:cubicBezTo>
                  <a:pt x="1921645" y="343205"/>
                  <a:pt x="1918975" y="343780"/>
                  <a:pt x="1915606" y="344109"/>
                </a:cubicBezTo>
                <a:cubicBezTo>
                  <a:pt x="1912237" y="344438"/>
                  <a:pt x="1908088" y="344602"/>
                  <a:pt x="1903158" y="344602"/>
                </a:cubicBezTo>
                <a:cubicBezTo>
                  <a:pt x="1897899" y="344602"/>
                  <a:pt x="1893627" y="344438"/>
                  <a:pt x="1890340" y="344109"/>
                </a:cubicBezTo>
                <a:cubicBezTo>
                  <a:pt x="1887053" y="343780"/>
                  <a:pt x="1884383" y="343205"/>
                  <a:pt x="1882329" y="342384"/>
                </a:cubicBezTo>
                <a:cubicBezTo>
                  <a:pt x="1880275" y="341562"/>
                  <a:pt x="1878796" y="340535"/>
                  <a:pt x="1877892" y="339302"/>
                </a:cubicBezTo>
                <a:cubicBezTo>
                  <a:pt x="1876988" y="338070"/>
                  <a:pt x="1876536" y="336550"/>
                  <a:pt x="1876536" y="334742"/>
                </a:cubicBezTo>
                <a:lnTo>
                  <a:pt x="1876536" y="310339"/>
                </a:lnTo>
                <a:cubicBezTo>
                  <a:pt x="1865197" y="322500"/>
                  <a:pt x="1853324" y="331949"/>
                  <a:pt x="1840917" y="338686"/>
                </a:cubicBezTo>
                <a:cubicBezTo>
                  <a:pt x="1828510" y="345424"/>
                  <a:pt x="1814748" y="348793"/>
                  <a:pt x="1799629" y="348793"/>
                </a:cubicBezTo>
                <a:cubicBezTo>
                  <a:pt x="1782867" y="348793"/>
                  <a:pt x="1768694" y="345547"/>
                  <a:pt x="1757109" y="339056"/>
                </a:cubicBezTo>
                <a:cubicBezTo>
                  <a:pt x="1745523" y="332565"/>
                  <a:pt x="1736074" y="323814"/>
                  <a:pt x="1728761" y="312804"/>
                </a:cubicBezTo>
                <a:cubicBezTo>
                  <a:pt x="1721449" y="301794"/>
                  <a:pt x="1716149" y="288935"/>
                  <a:pt x="1712862" y="274227"/>
                </a:cubicBezTo>
                <a:cubicBezTo>
                  <a:pt x="1709576" y="259520"/>
                  <a:pt x="1707932" y="244032"/>
                  <a:pt x="1707932" y="227763"/>
                </a:cubicBezTo>
                <a:cubicBezTo>
                  <a:pt x="1707932" y="208207"/>
                  <a:pt x="1710028" y="190624"/>
                  <a:pt x="1714218" y="175012"/>
                </a:cubicBezTo>
                <a:cubicBezTo>
                  <a:pt x="1718409" y="159401"/>
                  <a:pt x="1724530" y="146090"/>
                  <a:pt x="1732582" y="135080"/>
                </a:cubicBezTo>
                <a:cubicBezTo>
                  <a:pt x="1740634" y="124070"/>
                  <a:pt x="1750659" y="115607"/>
                  <a:pt x="1762655" y="109691"/>
                </a:cubicBezTo>
                <a:cubicBezTo>
                  <a:pt x="1774651" y="103775"/>
                  <a:pt x="1788455" y="100817"/>
                  <a:pt x="1804066" y="100817"/>
                </a:cubicBezTo>
                <a:cubicBezTo>
                  <a:pt x="1816391" y="100817"/>
                  <a:pt x="1827565" y="103323"/>
                  <a:pt x="1837590" y="108335"/>
                </a:cubicBezTo>
                <a:cubicBezTo>
                  <a:pt x="1847614" y="113347"/>
                  <a:pt x="1857556" y="120701"/>
                  <a:pt x="1867416" y="130397"/>
                </a:cubicBezTo>
                <a:lnTo>
                  <a:pt x="1867416" y="11338"/>
                </a:lnTo>
                <a:cubicBezTo>
                  <a:pt x="1867416" y="9695"/>
                  <a:pt x="1867868" y="8216"/>
                  <a:pt x="1868772" y="6902"/>
                </a:cubicBezTo>
                <a:cubicBezTo>
                  <a:pt x="1869675" y="5587"/>
                  <a:pt x="1871319" y="4478"/>
                  <a:pt x="1873701" y="3574"/>
                </a:cubicBezTo>
                <a:cubicBezTo>
                  <a:pt x="1876084" y="2670"/>
                  <a:pt x="1879248" y="1972"/>
                  <a:pt x="1883192" y="1479"/>
                </a:cubicBezTo>
                <a:cubicBezTo>
                  <a:pt x="1887136" y="986"/>
                  <a:pt x="1892148" y="739"/>
                  <a:pt x="1898228" y="739"/>
                </a:cubicBezTo>
                <a:close/>
                <a:moveTo>
                  <a:pt x="313287" y="0"/>
                </a:moveTo>
                <a:cubicBezTo>
                  <a:pt x="319368" y="0"/>
                  <a:pt x="324380" y="246"/>
                  <a:pt x="328324" y="739"/>
                </a:cubicBezTo>
                <a:cubicBezTo>
                  <a:pt x="332268" y="1232"/>
                  <a:pt x="335431" y="1931"/>
                  <a:pt x="337814" y="2834"/>
                </a:cubicBezTo>
                <a:cubicBezTo>
                  <a:pt x="340197" y="3738"/>
                  <a:pt x="341881" y="4847"/>
                  <a:pt x="342867" y="6162"/>
                </a:cubicBezTo>
                <a:cubicBezTo>
                  <a:pt x="343853" y="7477"/>
                  <a:pt x="344346" y="8956"/>
                  <a:pt x="344346" y="10599"/>
                </a:cubicBezTo>
                <a:lnTo>
                  <a:pt x="344346" y="334742"/>
                </a:lnTo>
                <a:cubicBezTo>
                  <a:pt x="344346" y="336386"/>
                  <a:pt x="343853" y="337824"/>
                  <a:pt x="342867" y="339056"/>
                </a:cubicBezTo>
                <a:cubicBezTo>
                  <a:pt x="341881" y="340288"/>
                  <a:pt x="340197" y="341316"/>
                  <a:pt x="337814" y="342137"/>
                </a:cubicBezTo>
                <a:cubicBezTo>
                  <a:pt x="335431" y="342959"/>
                  <a:pt x="332268" y="343575"/>
                  <a:pt x="328324" y="343986"/>
                </a:cubicBezTo>
                <a:cubicBezTo>
                  <a:pt x="324380" y="344397"/>
                  <a:pt x="319368" y="344602"/>
                  <a:pt x="313287" y="344602"/>
                </a:cubicBezTo>
                <a:cubicBezTo>
                  <a:pt x="307207" y="344602"/>
                  <a:pt x="302195" y="344397"/>
                  <a:pt x="298251" y="343986"/>
                </a:cubicBezTo>
                <a:cubicBezTo>
                  <a:pt x="294307" y="343575"/>
                  <a:pt x="291144" y="342959"/>
                  <a:pt x="288761" y="342137"/>
                </a:cubicBezTo>
                <a:cubicBezTo>
                  <a:pt x="286378" y="341316"/>
                  <a:pt x="284694" y="340288"/>
                  <a:pt x="283708" y="339056"/>
                </a:cubicBezTo>
                <a:cubicBezTo>
                  <a:pt x="282722" y="337824"/>
                  <a:pt x="282229" y="336386"/>
                  <a:pt x="282229" y="334742"/>
                </a:cubicBezTo>
                <a:lnTo>
                  <a:pt x="282229" y="10599"/>
                </a:lnTo>
                <a:cubicBezTo>
                  <a:pt x="282229" y="8956"/>
                  <a:pt x="282722" y="7477"/>
                  <a:pt x="283708" y="6162"/>
                </a:cubicBezTo>
                <a:cubicBezTo>
                  <a:pt x="284694" y="4847"/>
                  <a:pt x="286378" y="3738"/>
                  <a:pt x="288761" y="2834"/>
                </a:cubicBezTo>
                <a:cubicBezTo>
                  <a:pt x="291144" y="1931"/>
                  <a:pt x="294307" y="1232"/>
                  <a:pt x="298251" y="739"/>
                </a:cubicBezTo>
                <a:cubicBezTo>
                  <a:pt x="302195" y="246"/>
                  <a:pt x="307207" y="0"/>
                  <a:pt x="313287" y="0"/>
                </a:cubicBezTo>
                <a:close/>
              </a:path>
            </a:pathLst>
          </a:custGeom>
          <a:gradFill>
            <a:gsLst>
              <a:gs pos="0">
                <a:srgbClr val="3474BB"/>
              </a:gs>
              <a:gs pos="28000">
                <a:srgbClr val="3474BB"/>
              </a:gs>
              <a:gs pos="60000">
                <a:srgbClr val="36C2D6"/>
              </a:gs>
              <a:gs pos="85000">
                <a:srgbClr val="4CB6AC">
                  <a:alpha val="80000"/>
                </a:srgbClr>
              </a:gs>
              <a:gs pos="100000">
                <a:srgbClr val="4CB6AC">
                  <a:alpha val="80000"/>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Model Selection</a:t>
            </a:r>
            <a:endParaRPr>
              <a:latin typeface="Calibri"/>
              <a:ea typeface="Calibri"/>
              <a:cs typeface="Calibri"/>
              <a:sym typeface="Calibri"/>
            </a:endParaRPr>
          </a:p>
        </p:txBody>
      </p:sp>
      <p:sp>
        <p:nvSpPr>
          <p:cNvPr id="284" name="Google Shape;284;p6"/>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2</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2">
      <a:dk1>
        <a:srgbClr val="000000"/>
      </a:dk1>
      <a:lt1>
        <a:srgbClr val="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Custom 2">
      <a:dk1>
        <a:srgbClr val="000000"/>
      </a:dk1>
      <a:lt1>
        <a:srgbClr val="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2022-08-22T16:39:30Z</dcterms:created>
  <dc:creator>Liam Burke</dc:creator>
</cp:coreProperties>
</file>